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0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15122525" cy="10693400"/>
  <p:notesSz cx="6858000" cy="9144000"/>
  <p:defaultTextStyle>
    <a:defPPr>
      <a:defRPr lang="de-DE"/>
    </a:defPPr>
    <a:lvl1pPr marL="0" algn="l" defTabSz="154890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774451" algn="l" defTabSz="154890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1548902" algn="l" defTabSz="154890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2323353" algn="l" defTabSz="154890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3097804" algn="l" defTabSz="154890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3872255" algn="l" defTabSz="154890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4646706" algn="l" defTabSz="154890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5421158" algn="l" defTabSz="154890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6195609" algn="l" defTabSz="154890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7486"/>
    <a:srgbClr val="8A898C"/>
    <a:srgbClr val="98C222"/>
    <a:srgbClr val="003399"/>
    <a:srgbClr val="1CB8CF"/>
    <a:srgbClr val="9FAEE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88" y="-108"/>
      </p:cViewPr>
      <p:guideLst>
        <p:guide orient="horz" pos="3368"/>
        <p:guide pos="47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6383D-1DEA-4F60-A8A7-6F563EA5DC7B}" type="datetimeFigureOut">
              <a:rPr lang="de-AT" smtClean="0"/>
              <a:pPr/>
              <a:t>18.10.2017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3757C-0CF8-4F0B-A9C2-8CE67C85E6E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54890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74451" algn="l" defTabSz="154890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548902" algn="l" defTabSz="154890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323353" algn="l" defTabSz="154890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3097804" algn="l" defTabSz="154890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872255" algn="l" defTabSz="154890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646706" algn="l" defTabSz="154890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421158" algn="l" defTabSz="154890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195609" algn="l" defTabSz="154890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5489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/>
              <a:t>Template </a:t>
            </a:r>
            <a:r>
              <a:rPr lang="de-AT" dirty="0" err="1" smtClean="0"/>
              <a:t>for</a:t>
            </a:r>
            <a:r>
              <a:rPr lang="de-AT" baseline="0" dirty="0" smtClean="0"/>
              <a:t> </a:t>
            </a:r>
            <a:r>
              <a:rPr lang="de-AT" dirty="0" err="1" smtClean="0"/>
              <a:t>priority</a:t>
            </a:r>
            <a:r>
              <a:rPr lang="de-AT" dirty="0" smtClean="0"/>
              <a:t> 1 </a:t>
            </a:r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using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existing</a:t>
            </a:r>
            <a:r>
              <a:rPr lang="de-AT" dirty="0" smtClean="0"/>
              <a:t> </a:t>
            </a:r>
            <a:r>
              <a:rPr lang="de-AT" dirty="0" err="1" smtClean="0"/>
              <a:t>picture</a:t>
            </a:r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757C-0CF8-4F0B-A9C2-8CE67C85E6EF}" type="slidenum">
              <a:rPr lang="de-AT" smtClean="0"/>
              <a:pPr/>
              <a:t>2</a:t>
            </a:fld>
            <a:endParaRPr lang="de-A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5489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/>
              <a:t>Template </a:t>
            </a:r>
            <a:r>
              <a:rPr lang="de-AT" dirty="0" err="1" smtClean="0"/>
              <a:t>for</a:t>
            </a:r>
            <a:r>
              <a:rPr lang="de-AT" baseline="0" dirty="0" smtClean="0"/>
              <a:t> </a:t>
            </a:r>
            <a:r>
              <a:rPr lang="de-AT" dirty="0" err="1" smtClean="0"/>
              <a:t>priority</a:t>
            </a:r>
            <a:r>
              <a:rPr lang="de-AT" dirty="0" smtClean="0"/>
              <a:t> 1 </a:t>
            </a:r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using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own</a:t>
            </a:r>
            <a:r>
              <a:rPr lang="de-AT" baseline="0" dirty="0" smtClean="0"/>
              <a:t> </a:t>
            </a:r>
            <a:r>
              <a:rPr lang="de-AT" baseline="0" dirty="0" err="1" smtClean="0"/>
              <a:t>picture</a:t>
            </a:r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757C-0CF8-4F0B-A9C2-8CE67C85E6EF}" type="slidenum">
              <a:rPr lang="de-AT" smtClean="0"/>
              <a:pPr/>
              <a:t>3</a:t>
            </a:fld>
            <a:endParaRPr lang="de-A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5489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/>
              <a:t>Template </a:t>
            </a:r>
            <a:r>
              <a:rPr lang="de-AT" dirty="0" err="1" smtClean="0"/>
              <a:t>for</a:t>
            </a:r>
            <a:r>
              <a:rPr lang="de-AT" baseline="0" dirty="0" smtClean="0"/>
              <a:t> </a:t>
            </a:r>
            <a:r>
              <a:rPr lang="de-AT" dirty="0" err="1" smtClean="0"/>
              <a:t>priority</a:t>
            </a:r>
            <a:r>
              <a:rPr lang="de-AT" dirty="0" smtClean="0"/>
              <a:t> 2 </a:t>
            </a:r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using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existing</a:t>
            </a:r>
            <a:r>
              <a:rPr lang="de-AT" dirty="0" smtClean="0"/>
              <a:t> </a:t>
            </a:r>
            <a:r>
              <a:rPr lang="de-AT" dirty="0" err="1" smtClean="0"/>
              <a:t>picture</a:t>
            </a:r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757C-0CF8-4F0B-A9C2-8CE67C85E6EF}" type="slidenum">
              <a:rPr lang="de-AT" smtClean="0"/>
              <a:pPr/>
              <a:t>4</a:t>
            </a:fld>
            <a:endParaRPr lang="de-A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5489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/>
              <a:t>Template </a:t>
            </a:r>
            <a:r>
              <a:rPr lang="de-AT" dirty="0" err="1" smtClean="0"/>
              <a:t>for</a:t>
            </a:r>
            <a:r>
              <a:rPr lang="de-AT" baseline="0" dirty="0" smtClean="0"/>
              <a:t> </a:t>
            </a:r>
            <a:r>
              <a:rPr lang="de-AT" dirty="0" err="1" smtClean="0"/>
              <a:t>priority</a:t>
            </a:r>
            <a:r>
              <a:rPr lang="de-AT" dirty="0" smtClean="0"/>
              <a:t> 2 </a:t>
            </a:r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using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own</a:t>
            </a:r>
            <a:r>
              <a:rPr lang="de-AT" baseline="0" dirty="0" smtClean="0"/>
              <a:t> </a:t>
            </a:r>
            <a:r>
              <a:rPr lang="de-AT" baseline="0" dirty="0" err="1" smtClean="0"/>
              <a:t>picture</a:t>
            </a:r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757C-0CF8-4F0B-A9C2-8CE67C85E6EF}" type="slidenum">
              <a:rPr lang="de-AT" smtClean="0"/>
              <a:pPr/>
              <a:t>5</a:t>
            </a:fld>
            <a:endParaRPr lang="de-A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5489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/>
              <a:t>Template </a:t>
            </a:r>
            <a:r>
              <a:rPr lang="de-AT" dirty="0" err="1" smtClean="0"/>
              <a:t>for</a:t>
            </a:r>
            <a:r>
              <a:rPr lang="de-AT" baseline="0" dirty="0" smtClean="0"/>
              <a:t> </a:t>
            </a:r>
            <a:r>
              <a:rPr lang="de-AT" dirty="0" err="1" smtClean="0"/>
              <a:t>priority</a:t>
            </a:r>
            <a:r>
              <a:rPr lang="de-AT" dirty="0" smtClean="0"/>
              <a:t> 3 </a:t>
            </a:r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using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existing</a:t>
            </a:r>
            <a:r>
              <a:rPr lang="de-AT" dirty="0" smtClean="0"/>
              <a:t> </a:t>
            </a:r>
            <a:r>
              <a:rPr lang="de-AT" dirty="0" err="1" smtClean="0"/>
              <a:t>picture</a:t>
            </a:r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757C-0CF8-4F0B-A9C2-8CE67C85E6EF}" type="slidenum">
              <a:rPr lang="de-AT" smtClean="0"/>
              <a:pPr/>
              <a:t>6</a:t>
            </a:fld>
            <a:endParaRPr lang="de-A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5489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/>
              <a:t>Template </a:t>
            </a:r>
            <a:r>
              <a:rPr lang="de-AT" dirty="0" err="1" smtClean="0"/>
              <a:t>for</a:t>
            </a:r>
            <a:r>
              <a:rPr lang="de-AT" baseline="0" dirty="0" smtClean="0"/>
              <a:t> </a:t>
            </a:r>
            <a:r>
              <a:rPr lang="de-AT" dirty="0" err="1" smtClean="0"/>
              <a:t>priority</a:t>
            </a:r>
            <a:r>
              <a:rPr lang="de-AT" dirty="0" smtClean="0"/>
              <a:t> 3 </a:t>
            </a:r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using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own</a:t>
            </a:r>
            <a:r>
              <a:rPr lang="de-AT" baseline="0" dirty="0" smtClean="0"/>
              <a:t> </a:t>
            </a:r>
            <a:r>
              <a:rPr lang="de-AT" baseline="0" dirty="0" err="1" smtClean="0"/>
              <a:t>picture</a:t>
            </a:r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757C-0CF8-4F0B-A9C2-8CE67C85E6EF}" type="slidenum">
              <a:rPr lang="de-AT" smtClean="0"/>
              <a:pPr/>
              <a:t>7</a:t>
            </a:fld>
            <a:endParaRPr lang="de-A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5489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/>
              <a:t>Template </a:t>
            </a:r>
            <a:r>
              <a:rPr lang="de-AT" dirty="0" err="1" smtClean="0"/>
              <a:t>for</a:t>
            </a:r>
            <a:r>
              <a:rPr lang="de-AT" baseline="0" dirty="0" smtClean="0"/>
              <a:t> </a:t>
            </a:r>
            <a:r>
              <a:rPr lang="de-AT" dirty="0" err="1" smtClean="0"/>
              <a:t>priority</a:t>
            </a:r>
            <a:r>
              <a:rPr lang="de-AT" dirty="0" smtClean="0"/>
              <a:t> 4 </a:t>
            </a:r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using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existing</a:t>
            </a:r>
            <a:r>
              <a:rPr lang="de-AT" dirty="0" smtClean="0"/>
              <a:t> </a:t>
            </a:r>
            <a:r>
              <a:rPr lang="de-AT" dirty="0" err="1" smtClean="0"/>
              <a:t>picture</a:t>
            </a:r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757C-0CF8-4F0B-A9C2-8CE67C85E6EF}" type="slidenum">
              <a:rPr lang="de-AT" smtClean="0"/>
              <a:pPr/>
              <a:t>8</a:t>
            </a:fld>
            <a:endParaRPr lang="de-A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5489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/>
              <a:t>Template </a:t>
            </a:r>
            <a:r>
              <a:rPr lang="de-AT" dirty="0" err="1" smtClean="0"/>
              <a:t>for</a:t>
            </a:r>
            <a:r>
              <a:rPr lang="de-AT" baseline="0" dirty="0" smtClean="0"/>
              <a:t> </a:t>
            </a:r>
            <a:r>
              <a:rPr lang="de-AT" dirty="0" err="1" smtClean="0"/>
              <a:t>priority</a:t>
            </a:r>
            <a:r>
              <a:rPr lang="de-AT" dirty="0" smtClean="0"/>
              <a:t> 4 </a:t>
            </a:r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using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own</a:t>
            </a:r>
            <a:r>
              <a:rPr lang="de-AT" baseline="0" dirty="0" smtClean="0"/>
              <a:t> </a:t>
            </a:r>
            <a:r>
              <a:rPr lang="de-AT" baseline="0" dirty="0" err="1" smtClean="0"/>
              <a:t>picture</a:t>
            </a:r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757C-0CF8-4F0B-A9C2-8CE67C85E6EF}" type="slidenum">
              <a:rPr lang="de-AT" smtClean="0"/>
              <a:pPr/>
              <a:t>9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34190" y="3321887"/>
            <a:ext cx="12854146" cy="22921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268379" y="6059594"/>
            <a:ext cx="10585768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74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48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23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97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872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46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21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195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7B94-3D1E-4CFC-90C5-D860A6D949C3}" type="datetimeFigureOut">
              <a:rPr lang="de-AT" smtClean="0"/>
              <a:pPr/>
              <a:t>18.10.2017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0733-F0B8-43B6-8C46-334FF0D8E52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 Design (ohne eigenem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ildplatzhalter 32"/>
          <p:cNvSpPr>
            <a:spLocks noGrp="1"/>
          </p:cNvSpPr>
          <p:nvPr>
            <p:ph type="pic" sz="quarter" idx="17"/>
          </p:nvPr>
        </p:nvSpPr>
        <p:spPr>
          <a:xfrm>
            <a:off x="9898513" y="159760"/>
            <a:ext cx="5047200" cy="1738800"/>
          </a:xfrm>
        </p:spPr>
        <p:txBody>
          <a:bodyPr/>
          <a:lstStyle/>
          <a:p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0019" y="280005"/>
            <a:ext cx="9685499" cy="648000"/>
          </a:xfrm>
        </p:spPr>
        <p:txBody>
          <a:bodyPr tIns="36000" bIns="36000">
            <a:normAutofit/>
          </a:bodyPr>
          <a:lstStyle>
            <a:lvl1pPr algn="l">
              <a:defRPr sz="3600" b="1">
                <a:solidFill>
                  <a:srgbClr val="003399"/>
                </a:solidFill>
              </a:defRPr>
            </a:lvl1pPr>
          </a:lstStyle>
          <a:p>
            <a:r>
              <a:rPr lang="de-DE" dirty="0" smtClean="0"/>
              <a:t>Project </a:t>
            </a:r>
            <a:r>
              <a:rPr lang="de-DE" dirty="0" err="1" smtClean="0"/>
              <a:t>acronym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0018" y="881226"/>
            <a:ext cx="9685500" cy="100909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003399"/>
                </a:solidFill>
              </a:defRPr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name</a:t>
            </a:r>
            <a:endParaRPr lang="de-DE" dirty="0" smtClean="0"/>
          </a:p>
        </p:txBody>
      </p:sp>
      <p:sp>
        <p:nvSpPr>
          <p:cNvPr id="11" name="Rechteck 10"/>
          <p:cNvSpPr/>
          <p:nvPr userDrawn="1"/>
        </p:nvSpPr>
        <p:spPr>
          <a:xfrm>
            <a:off x="9865518" y="4805562"/>
            <a:ext cx="5040560" cy="2664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26000" rIns="180000" rtlCol="0" anchor="t" anchorCtr="0"/>
          <a:lstStyle/>
          <a:p>
            <a:pPr marL="36000">
              <a:tabLst>
                <a:tab pos="475560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budget in EUR:	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">
              <a:tabLst>
                <a:tab pos="475560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">
              <a:tabLst>
                <a:tab pos="475560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ERDF funding in EUR:	</a:t>
            </a:r>
          </a:p>
          <a:p>
            <a:pPr marL="36000">
              <a:tabLst>
                <a:tab pos="475560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">
              <a:tabLst>
                <a:tab pos="475560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duration:	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48000" algn="ctr"/>
            <a: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1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216446" y="7685308"/>
            <a:ext cx="11233248" cy="1656000"/>
          </a:xfrm>
          <a:prstGeom prst="rect">
            <a:avLst/>
          </a:prstGeom>
          <a:solidFill>
            <a:srgbClr val="1CB8C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417" tIns="67208" rIns="134417" bIns="67208" rtlCol="0" anchor="ctr"/>
          <a:lstStyle/>
          <a:p>
            <a:pPr marL="715963">
              <a:spcAft>
                <a:spcPts val="6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Contact:</a:t>
            </a:r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5963"/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5963"/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5963"/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Picture 2" descr="Y:\Communication\Fotos\Pannonia Pictures_mini\_MG_0645.jpg"/>
          <p:cNvPicPr>
            <a:picLocks noChangeAspect="1" noChangeArrowheads="1"/>
          </p:cNvPicPr>
          <p:nvPr userDrawn="1"/>
        </p:nvPicPr>
        <p:blipFill>
          <a:blip r:embed="rId2" cstate="print"/>
          <a:srcRect l="27930" t="29976" r="27982" b="32402"/>
          <a:stretch>
            <a:fillRect/>
          </a:stretch>
        </p:blipFill>
        <p:spPr bwMode="auto">
          <a:xfrm>
            <a:off x="216446" y="2106340"/>
            <a:ext cx="9433470" cy="5366692"/>
          </a:xfrm>
          <a:prstGeom prst="rect">
            <a:avLst/>
          </a:prstGeom>
          <a:noFill/>
        </p:spPr>
      </p:pic>
      <p:sp>
        <p:nvSpPr>
          <p:cNvPr id="14" name="Rechteck 13"/>
          <p:cNvSpPr/>
          <p:nvPr userDrawn="1"/>
        </p:nvSpPr>
        <p:spPr>
          <a:xfrm>
            <a:off x="9865518" y="2106340"/>
            <a:ext cx="5040560" cy="2700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180000" algn="ctr">
              <a:lnSpc>
                <a:spcPct val="108000"/>
              </a:lnSpc>
              <a:tabLst>
                <a:tab pos="4755600" algn="r"/>
              </a:tabLst>
            </a:pP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8828518" y="9616538"/>
            <a:ext cx="3096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This project is supported by</a:t>
            </a:r>
          </a:p>
        </p:txBody>
      </p:sp>
      <p:pic>
        <p:nvPicPr>
          <p:cNvPr id="16" name="Picture 5" descr="Y:\Communication\Grafiken\SIGN\icons\schlang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3270" y="2106341"/>
            <a:ext cx="2019534" cy="2144454"/>
          </a:xfrm>
          <a:prstGeom prst="rect">
            <a:avLst/>
          </a:prstGeom>
          <a:noFill/>
        </p:spPr>
      </p:pic>
      <p:pic>
        <p:nvPicPr>
          <p:cNvPr id="17" name="Picture 2" descr="Y:\Communication\Logos\Interreg VA AT-HU\Interreg_ATHU mittel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08838" y="9523164"/>
            <a:ext cx="3197240" cy="972000"/>
          </a:xfrm>
          <a:prstGeom prst="rect">
            <a:avLst/>
          </a:prstGeom>
          <a:noFill/>
        </p:spPr>
      </p:pic>
      <p:grpSp>
        <p:nvGrpSpPr>
          <p:cNvPr id="18" name="Gruppieren 24"/>
          <p:cNvGrpSpPr>
            <a:grpSpLocks noChangeAspect="1"/>
          </p:cNvGrpSpPr>
          <p:nvPr userDrawn="1"/>
        </p:nvGrpSpPr>
        <p:grpSpPr>
          <a:xfrm>
            <a:off x="8785398" y="6570837"/>
            <a:ext cx="2088232" cy="2088232"/>
            <a:chOff x="2857913" y="6954209"/>
            <a:chExt cx="2268000" cy="2268000"/>
          </a:xfrm>
        </p:grpSpPr>
        <p:sp>
          <p:nvSpPr>
            <p:cNvPr id="19" name="Ellipse 18"/>
            <p:cNvSpPr/>
            <p:nvPr/>
          </p:nvSpPr>
          <p:spPr>
            <a:xfrm>
              <a:off x="2857913" y="6954209"/>
              <a:ext cx="2268000" cy="226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20" name="Picture 2" descr="Y:\Communication\Grafiken\SIGN\icons\prioritas_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0436" y="7057206"/>
              <a:ext cx="2011592" cy="2011592"/>
            </a:xfrm>
            <a:prstGeom prst="ellipse">
              <a:avLst/>
            </a:prstGeom>
            <a:noFill/>
            <a:ln w="127000">
              <a:noFill/>
            </a:ln>
          </p:spPr>
        </p:pic>
      </p:grpSp>
      <p:pic>
        <p:nvPicPr>
          <p:cNvPr id="21" name="Picture 3" descr="Y:\Communication\Fotos\Prioritäten\PA1\Hauptfoto\_MG_4111_OK.jpg"/>
          <p:cNvPicPr>
            <a:picLocks noChangeAspect="1" noChangeArrowheads="1"/>
          </p:cNvPicPr>
          <p:nvPr userDrawn="1"/>
        </p:nvPicPr>
        <p:blipFill>
          <a:blip r:embed="rId6" cstate="print"/>
          <a:srcRect l="7373" t="13472" b="15470"/>
          <a:stretch>
            <a:fillRect/>
          </a:stretch>
        </p:blipFill>
        <p:spPr bwMode="auto">
          <a:xfrm>
            <a:off x="11665718" y="7683500"/>
            <a:ext cx="3240147" cy="1657350"/>
          </a:xfrm>
          <a:prstGeom prst="rect">
            <a:avLst/>
          </a:prstGeom>
          <a:noFill/>
        </p:spPr>
      </p:pic>
      <p:sp>
        <p:nvSpPr>
          <p:cNvPr id="24" name="Textplatzhalt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9866078" y="2106340"/>
            <a:ext cx="5040000" cy="2700000"/>
          </a:xfrm>
        </p:spPr>
        <p:txBody>
          <a:bodyPr/>
          <a:lstStyle/>
          <a:p>
            <a:pPr lvl="0"/>
            <a:r>
              <a:rPr lang="en-US" dirty="0" smtClean="0"/>
              <a:t>Project in one sentence (project aim)</a:t>
            </a:r>
            <a:endParaRPr lang="de-AT" dirty="0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12673830" y="4829457"/>
            <a:ext cx="2186366" cy="504180"/>
          </a:xfrm>
        </p:spPr>
        <p:txBody>
          <a:bodyPr lIns="36000" rIns="126000">
            <a:noAutofit/>
          </a:bodyPr>
          <a:lstStyle>
            <a:lvl1pPr algn="r">
              <a:defRPr sz="1800" b="1"/>
            </a:lvl1pPr>
          </a:lstStyle>
          <a:p>
            <a:pPr lvl="0"/>
            <a:r>
              <a:rPr lang="de-DE" dirty="0" smtClean="0"/>
              <a:t>X,XXX,XXX.XX</a:t>
            </a:r>
          </a:p>
        </p:txBody>
      </p:sp>
      <p:sp>
        <p:nvSpPr>
          <p:cNvPr id="27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12673830" y="5385889"/>
            <a:ext cx="2186366" cy="504180"/>
          </a:xfrm>
        </p:spPr>
        <p:txBody>
          <a:bodyPr lIns="36000" rIns="126000">
            <a:noAutofit/>
          </a:bodyPr>
          <a:lstStyle>
            <a:lvl1pPr algn="r">
              <a:defRPr sz="1800" b="1"/>
            </a:lvl1pPr>
          </a:lstStyle>
          <a:p>
            <a:pPr lvl="0"/>
            <a:r>
              <a:rPr lang="de-DE" dirty="0" smtClean="0"/>
              <a:t>X,XXX,XXX.XX</a:t>
            </a:r>
          </a:p>
        </p:txBody>
      </p:sp>
      <p:sp>
        <p:nvSpPr>
          <p:cNvPr id="28" name="Textplatzhalt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12025758" y="5935703"/>
            <a:ext cx="2834438" cy="504180"/>
          </a:xfrm>
        </p:spPr>
        <p:txBody>
          <a:bodyPr lIns="36000" rIns="126000">
            <a:noAutofit/>
          </a:bodyPr>
          <a:lstStyle>
            <a:lvl1pPr algn="r">
              <a:defRPr sz="1800" b="1"/>
            </a:lvl1pPr>
          </a:lstStyle>
          <a:p>
            <a:pPr lvl="0"/>
            <a:r>
              <a:rPr lang="de-DE" dirty="0" smtClean="0"/>
              <a:t>MM/YYYY – MM/YYYY</a:t>
            </a:r>
          </a:p>
        </p:txBody>
      </p:sp>
      <p:sp>
        <p:nvSpPr>
          <p:cNvPr id="29" name="Textplatzhalt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10729614" y="6714852"/>
            <a:ext cx="4032448" cy="720080"/>
          </a:xfrm>
        </p:spPr>
        <p:txBody>
          <a:bodyPr lIns="36000" tIns="0" rIns="36000" bIns="0">
            <a:noAutofit/>
          </a:bodyPr>
          <a:lstStyle>
            <a:lvl1pPr algn="ctr">
              <a:defRPr sz="1800" b="1"/>
            </a:lvl1pPr>
          </a:lstStyle>
          <a:p>
            <a:pPr lvl="0"/>
            <a:r>
              <a:rPr lang="de-DE" dirty="0" smtClean="0"/>
              <a:t>www.interreg-athu.eu</a:t>
            </a:r>
            <a:r>
              <a:rPr lang="de-DE" dirty="0" smtClean="0"/>
              <a:t>/</a:t>
            </a:r>
            <a:br>
              <a:rPr lang="de-DE" dirty="0" smtClean="0"/>
            </a:br>
            <a:r>
              <a:rPr lang="de-DE" dirty="0" err="1" smtClean="0"/>
              <a:t>acronym</a:t>
            </a:r>
            <a:endParaRPr lang="de-DE" dirty="0" smtClean="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914622" y="8227020"/>
            <a:ext cx="7654751" cy="1080120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Name of institution</a:t>
            </a:r>
            <a:br>
              <a:rPr lang="en-US" dirty="0" smtClean="0"/>
            </a:br>
            <a:r>
              <a:rPr lang="en-US" dirty="0" smtClean="0"/>
              <a:t>Contact person</a:t>
            </a:r>
            <a:br>
              <a:rPr lang="en-US" dirty="0" smtClean="0"/>
            </a:br>
            <a:r>
              <a:rPr lang="en-US" dirty="0" smtClean="0"/>
              <a:t>E-mail address</a:t>
            </a:r>
          </a:p>
          <a:p>
            <a:pPr lvl="0"/>
            <a:endParaRPr lang="de-DE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 Design (mit eigenem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22"/>
          <p:cNvSpPr>
            <a:spLocks noGrp="1"/>
          </p:cNvSpPr>
          <p:nvPr>
            <p:ph type="pic" sz="quarter" idx="18"/>
          </p:nvPr>
        </p:nvSpPr>
        <p:spPr>
          <a:xfrm>
            <a:off x="217916" y="2105432"/>
            <a:ext cx="9432000" cy="5367600"/>
          </a:xfrm>
        </p:spPr>
        <p:txBody>
          <a:bodyPr/>
          <a:lstStyle/>
          <a:p>
            <a:endParaRPr lang="de-AT"/>
          </a:p>
        </p:txBody>
      </p:sp>
      <p:sp>
        <p:nvSpPr>
          <p:cNvPr id="33" name="Bildplatzhalter 32"/>
          <p:cNvSpPr>
            <a:spLocks noGrp="1"/>
          </p:cNvSpPr>
          <p:nvPr>
            <p:ph type="pic" sz="quarter" idx="17"/>
          </p:nvPr>
        </p:nvSpPr>
        <p:spPr>
          <a:xfrm>
            <a:off x="9898513" y="159760"/>
            <a:ext cx="5047200" cy="1738800"/>
          </a:xfrm>
        </p:spPr>
        <p:txBody>
          <a:bodyPr/>
          <a:lstStyle/>
          <a:p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0019" y="280005"/>
            <a:ext cx="9685499" cy="648000"/>
          </a:xfrm>
        </p:spPr>
        <p:txBody>
          <a:bodyPr tIns="36000" bIns="36000">
            <a:normAutofit/>
          </a:bodyPr>
          <a:lstStyle>
            <a:lvl1pPr algn="l">
              <a:defRPr sz="3600" b="1">
                <a:solidFill>
                  <a:srgbClr val="003399"/>
                </a:solidFill>
              </a:defRPr>
            </a:lvl1pPr>
          </a:lstStyle>
          <a:p>
            <a:r>
              <a:rPr lang="de-DE" dirty="0" smtClean="0"/>
              <a:t>Project </a:t>
            </a:r>
            <a:r>
              <a:rPr lang="de-DE" dirty="0" err="1" smtClean="0"/>
              <a:t>acronym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0018" y="881226"/>
            <a:ext cx="9685500" cy="100909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003399"/>
                </a:solidFill>
              </a:defRPr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name</a:t>
            </a:r>
            <a:endParaRPr lang="de-DE" dirty="0" smtClean="0"/>
          </a:p>
        </p:txBody>
      </p:sp>
      <p:sp>
        <p:nvSpPr>
          <p:cNvPr id="11" name="Rechteck 10"/>
          <p:cNvSpPr/>
          <p:nvPr userDrawn="1"/>
        </p:nvSpPr>
        <p:spPr>
          <a:xfrm>
            <a:off x="9865518" y="4805562"/>
            <a:ext cx="5040560" cy="2664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26000" rIns="180000" rtlCol="0" anchor="t" anchorCtr="0"/>
          <a:lstStyle/>
          <a:p>
            <a:pPr marL="36000">
              <a:tabLst>
                <a:tab pos="475560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budget in EUR:	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">
              <a:tabLst>
                <a:tab pos="475560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">
              <a:tabLst>
                <a:tab pos="475560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ERDF funding in EUR:	</a:t>
            </a:r>
          </a:p>
          <a:p>
            <a:pPr marL="36000">
              <a:tabLst>
                <a:tab pos="475560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">
              <a:tabLst>
                <a:tab pos="475560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duration:	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48000" algn="ctr"/>
            <a: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1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216446" y="7685308"/>
            <a:ext cx="11233248" cy="1656000"/>
          </a:xfrm>
          <a:prstGeom prst="rect">
            <a:avLst/>
          </a:prstGeom>
          <a:solidFill>
            <a:srgbClr val="1CB8C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417" tIns="67208" rIns="134417" bIns="67208" rtlCol="0" anchor="ctr"/>
          <a:lstStyle/>
          <a:p>
            <a:pPr marL="715963">
              <a:spcAft>
                <a:spcPts val="6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Contact:</a:t>
            </a:r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5963"/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5963"/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5963"/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9865518" y="2106340"/>
            <a:ext cx="5040560" cy="2700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180000" algn="ctr">
              <a:lnSpc>
                <a:spcPct val="108000"/>
              </a:lnSpc>
              <a:tabLst>
                <a:tab pos="4755600" algn="r"/>
              </a:tabLst>
            </a:pP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8828518" y="9616538"/>
            <a:ext cx="3096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This project is supported by</a:t>
            </a:r>
          </a:p>
        </p:txBody>
      </p:sp>
      <p:pic>
        <p:nvPicPr>
          <p:cNvPr id="16" name="Picture 5" descr="Y:\Communication\Grafiken\SIGN\icons\schlang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3270" y="2106341"/>
            <a:ext cx="2019534" cy="2144454"/>
          </a:xfrm>
          <a:prstGeom prst="rect">
            <a:avLst/>
          </a:prstGeom>
          <a:noFill/>
        </p:spPr>
      </p:pic>
      <p:pic>
        <p:nvPicPr>
          <p:cNvPr id="17" name="Picture 2" descr="Y:\Communication\Logos\Interreg VA AT-HU\Interreg_ATHU mittel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08838" y="9523164"/>
            <a:ext cx="3197240" cy="972000"/>
          </a:xfrm>
          <a:prstGeom prst="rect">
            <a:avLst/>
          </a:prstGeom>
          <a:noFill/>
        </p:spPr>
      </p:pic>
      <p:sp>
        <p:nvSpPr>
          <p:cNvPr id="19" name="Ellipse 18"/>
          <p:cNvSpPr/>
          <p:nvPr/>
        </p:nvSpPr>
        <p:spPr>
          <a:xfrm>
            <a:off x="8785398" y="6570837"/>
            <a:ext cx="2088232" cy="20882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1" name="Picture 3" descr="Y:\Communication\Fotos\Prioritäten\PA1\Hauptfoto\_MG_4111_OK.jpg"/>
          <p:cNvPicPr>
            <a:picLocks noChangeAspect="1" noChangeArrowheads="1"/>
          </p:cNvPicPr>
          <p:nvPr userDrawn="1"/>
        </p:nvPicPr>
        <p:blipFill>
          <a:blip r:embed="rId4" cstate="print"/>
          <a:srcRect l="7373" t="13472" b="15470"/>
          <a:stretch>
            <a:fillRect/>
          </a:stretch>
        </p:blipFill>
        <p:spPr bwMode="auto">
          <a:xfrm>
            <a:off x="11665718" y="7683500"/>
            <a:ext cx="3240147" cy="1657350"/>
          </a:xfrm>
          <a:prstGeom prst="rect">
            <a:avLst/>
          </a:prstGeom>
          <a:noFill/>
        </p:spPr>
      </p:pic>
      <p:sp>
        <p:nvSpPr>
          <p:cNvPr id="24" name="Textplatzhalter 2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9866078" y="2106340"/>
            <a:ext cx="5040000" cy="2700000"/>
          </a:xfrm>
        </p:spPr>
        <p:txBody>
          <a:bodyPr/>
          <a:lstStyle/>
          <a:p>
            <a:pPr lvl="0"/>
            <a:r>
              <a:rPr lang="en-US" dirty="0" smtClean="0"/>
              <a:t>Project in one sentence (project aim)</a:t>
            </a:r>
            <a:endParaRPr lang="de-AT" dirty="0"/>
          </a:p>
        </p:txBody>
      </p:sp>
      <p:sp>
        <p:nvSpPr>
          <p:cNvPr id="26" name="Textplatzhalter 25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2673830" y="4829457"/>
            <a:ext cx="2186366" cy="504180"/>
          </a:xfrm>
        </p:spPr>
        <p:txBody>
          <a:bodyPr lIns="36000" rIns="126000">
            <a:noAutofit/>
          </a:bodyPr>
          <a:lstStyle>
            <a:lvl1pPr algn="r">
              <a:defRPr sz="1800" b="1"/>
            </a:lvl1pPr>
          </a:lstStyle>
          <a:p>
            <a:pPr lvl="0"/>
            <a:r>
              <a:rPr lang="de-DE" dirty="0" smtClean="0"/>
              <a:t>X,XXX,XXX.XX</a:t>
            </a:r>
          </a:p>
        </p:txBody>
      </p:sp>
      <p:sp>
        <p:nvSpPr>
          <p:cNvPr id="27" name="Textplatzhalter 2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673830" y="5385889"/>
            <a:ext cx="2186366" cy="504180"/>
          </a:xfrm>
        </p:spPr>
        <p:txBody>
          <a:bodyPr lIns="36000" rIns="126000">
            <a:noAutofit/>
          </a:bodyPr>
          <a:lstStyle>
            <a:lvl1pPr algn="r">
              <a:defRPr sz="1800" b="1"/>
            </a:lvl1pPr>
          </a:lstStyle>
          <a:p>
            <a:pPr lvl="0"/>
            <a:r>
              <a:rPr lang="de-DE" dirty="0" smtClean="0"/>
              <a:t>X,XXX,XXX.XX</a:t>
            </a:r>
          </a:p>
        </p:txBody>
      </p:sp>
      <p:sp>
        <p:nvSpPr>
          <p:cNvPr id="28" name="Textplatzhalter 2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2025758" y="5935703"/>
            <a:ext cx="2834438" cy="504180"/>
          </a:xfrm>
        </p:spPr>
        <p:txBody>
          <a:bodyPr lIns="36000" rIns="126000">
            <a:noAutofit/>
          </a:bodyPr>
          <a:lstStyle>
            <a:lvl1pPr algn="r">
              <a:defRPr sz="1800" b="1"/>
            </a:lvl1pPr>
          </a:lstStyle>
          <a:p>
            <a:pPr lvl="0"/>
            <a:r>
              <a:rPr lang="de-DE" dirty="0" smtClean="0"/>
              <a:t>MM/YYYY – MM/YYYY</a:t>
            </a:r>
          </a:p>
        </p:txBody>
      </p:sp>
      <p:sp>
        <p:nvSpPr>
          <p:cNvPr id="29" name="Textplatzhalter 2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729614" y="6714852"/>
            <a:ext cx="4032448" cy="720080"/>
          </a:xfrm>
        </p:spPr>
        <p:txBody>
          <a:bodyPr lIns="36000" tIns="36000" rIns="36000" bIns="0">
            <a:noAutofit/>
          </a:bodyPr>
          <a:lstStyle>
            <a:lvl1pPr algn="ctr">
              <a:defRPr sz="1800" b="1"/>
            </a:lvl1pPr>
          </a:lstStyle>
          <a:p>
            <a:pPr lvl="0"/>
            <a:r>
              <a:rPr lang="de-DE" dirty="0" smtClean="0"/>
              <a:t>www.interreg-athu.eu</a:t>
            </a:r>
            <a:r>
              <a:rPr lang="de-DE" dirty="0" smtClean="0"/>
              <a:t>/</a:t>
            </a:r>
            <a:br>
              <a:rPr lang="de-DE" dirty="0" smtClean="0"/>
            </a:br>
            <a:r>
              <a:rPr lang="de-DE" dirty="0" err="1" smtClean="0"/>
              <a:t>acronym</a:t>
            </a:r>
            <a:endParaRPr lang="de-DE" dirty="0" smtClean="0"/>
          </a:p>
        </p:txBody>
      </p:sp>
      <p:sp>
        <p:nvSpPr>
          <p:cNvPr id="31" name="Textplatzhalter 30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14622" y="8227020"/>
            <a:ext cx="7654751" cy="1080120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Name of institution</a:t>
            </a:r>
            <a:br>
              <a:rPr lang="en-US" dirty="0" smtClean="0"/>
            </a:br>
            <a:r>
              <a:rPr lang="en-US" dirty="0" smtClean="0"/>
              <a:t>Contact person</a:t>
            </a:r>
            <a:br>
              <a:rPr lang="en-US" dirty="0" smtClean="0"/>
            </a:br>
            <a:r>
              <a:rPr lang="en-US" dirty="0" smtClean="0"/>
              <a:t>E-mail address</a:t>
            </a:r>
          </a:p>
          <a:p>
            <a:pPr lvl="0"/>
            <a:endParaRPr lang="de-DE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 Design (ohne eigenem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ildplatzhalter 32"/>
          <p:cNvSpPr>
            <a:spLocks noGrp="1"/>
          </p:cNvSpPr>
          <p:nvPr>
            <p:ph type="pic" sz="quarter" idx="17"/>
          </p:nvPr>
        </p:nvSpPr>
        <p:spPr>
          <a:xfrm>
            <a:off x="9898513" y="159760"/>
            <a:ext cx="5047200" cy="1738800"/>
          </a:xfrm>
        </p:spPr>
        <p:txBody>
          <a:bodyPr/>
          <a:lstStyle/>
          <a:p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0019" y="280005"/>
            <a:ext cx="9685499" cy="648000"/>
          </a:xfrm>
        </p:spPr>
        <p:txBody>
          <a:bodyPr tIns="36000" bIns="36000">
            <a:normAutofit/>
          </a:bodyPr>
          <a:lstStyle>
            <a:lvl1pPr algn="l">
              <a:defRPr sz="3600" b="1">
                <a:solidFill>
                  <a:srgbClr val="003399"/>
                </a:solidFill>
              </a:defRPr>
            </a:lvl1pPr>
          </a:lstStyle>
          <a:p>
            <a:r>
              <a:rPr lang="de-DE" dirty="0" smtClean="0"/>
              <a:t>Project </a:t>
            </a:r>
            <a:r>
              <a:rPr lang="de-DE" dirty="0" err="1" smtClean="0"/>
              <a:t>acronym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0018" y="881226"/>
            <a:ext cx="9685500" cy="100909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003399"/>
                </a:solidFill>
              </a:defRPr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name</a:t>
            </a:r>
            <a:endParaRPr lang="de-DE" dirty="0" smtClean="0"/>
          </a:p>
        </p:txBody>
      </p:sp>
      <p:sp>
        <p:nvSpPr>
          <p:cNvPr id="11" name="Rechteck 10"/>
          <p:cNvSpPr/>
          <p:nvPr userDrawn="1"/>
        </p:nvSpPr>
        <p:spPr>
          <a:xfrm>
            <a:off x="9865518" y="4805562"/>
            <a:ext cx="5040560" cy="2664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26000" rIns="180000" rtlCol="0" anchor="t" anchorCtr="0"/>
          <a:lstStyle/>
          <a:p>
            <a:pPr marL="36000">
              <a:tabLst>
                <a:tab pos="475560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budget in EUR:	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">
              <a:tabLst>
                <a:tab pos="475560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">
              <a:tabLst>
                <a:tab pos="475560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ERDF funding in EUR:	</a:t>
            </a:r>
          </a:p>
          <a:p>
            <a:pPr marL="36000">
              <a:tabLst>
                <a:tab pos="475560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">
              <a:tabLst>
                <a:tab pos="475560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duration:	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48000" algn="ctr"/>
            <a: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1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216446" y="7685308"/>
            <a:ext cx="11233248" cy="1656000"/>
          </a:xfrm>
          <a:prstGeom prst="rect">
            <a:avLst/>
          </a:prstGeom>
          <a:solidFill>
            <a:srgbClr val="98C22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417" tIns="67208" rIns="134417" bIns="67208" rtlCol="0" anchor="ctr"/>
          <a:lstStyle/>
          <a:p>
            <a:pPr marL="715963">
              <a:spcAft>
                <a:spcPts val="6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Contact:</a:t>
            </a:r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5963"/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5963"/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5963"/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Picture 2" descr="Y:\Communication\Fotos\Pannonia Pictures_mini\_MG_0645.jpg"/>
          <p:cNvPicPr>
            <a:picLocks noChangeAspect="1" noChangeArrowheads="1"/>
          </p:cNvPicPr>
          <p:nvPr userDrawn="1"/>
        </p:nvPicPr>
        <p:blipFill>
          <a:blip r:embed="rId2" cstate="print"/>
          <a:srcRect l="27930" t="29976" r="27982" b="32402"/>
          <a:stretch>
            <a:fillRect/>
          </a:stretch>
        </p:blipFill>
        <p:spPr bwMode="auto">
          <a:xfrm>
            <a:off x="216446" y="2106340"/>
            <a:ext cx="9433470" cy="5366692"/>
          </a:xfrm>
          <a:prstGeom prst="rect">
            <a:avLst/>
          </a:prstGeom>
          <a:noFill/>
        </p:spPr>
      </p:pic>
      <p:sp>
        <p:nvSpPr>
          <p:cNvPr id="14" name="Rechteck 13"/>
          <p:cNvSpPr/>
          <p:nvPr userDrawn="1"/>
        </p:nvSpPr>
        <p:spPr>
          <a:xfrm>
            <a:off x="9865518" y="2106340"/>
            <a:ext cx="5040560" cy="2700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180000" algn="ctr">
              <a:lnSpc>
                <a:spcPct val="108000"/>
              </a:lnSpc>
              <a:tabLst>
                <a:tab pos="4755600" algn="r"/>
              </a:tabLst>
            </a:pP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8828518" y="9616538"/>
            <a:ext cx="3096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This project is supported by</a:t>
            </a:r>
          </a:p>
        </p:txBody>
      </p:sp>
      <p:pic>
        <p:nvPicPr>
          <p:cNvPr id="16" name="Picture 5" descr="Y:\Communication\Grafiken\SIGN\icons\schlang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3270" y="2106341"/>
            <a:ext cx="2019534" cy="2144454"/>
          </a:xfrm>
          <a:prstGeom prst="rect">
            <a:avLst/>
          </a:prstGeom>
          <a:noFill/>
        </p:spPr>
      </p:pic>
      <p:pic>
        <p:nvPicPr>
          <p:cNvPr id="17" name="Picture 2" descr="Y:\Communication\Logos\Interreg VA AT-HU\Interreg_ATHU mittel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08838" y="9523164"/>
            <a:ext cx="3197240" cy="972000"/>
          </a:xfrm>
          <a:prstGeom prst="rect">
            <a:avLst/>
          </a:prstGeom>
          <a:noFill/>
        </p:spPr>
      </p:pic>
      <p:sp>
        <p:nvSpPr>
          <p:cNvPr id="24" name="Textplatzhalter 2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9866078" y="2106340"/>
            <a:ext cx="5040000" cy="2700000"/>
          </a:xfrm>
        </p:spPr>
        <p:txBody>
          <a:bodyPr/>
          <a:lstStyle/>
          <a:p>
            <a:pPr lvl="0"/>
            <a:r>
              <a:rPr lang="en-US" dirty="0" smtClean="0"/>
              <a:t>Project in one sentence (project aim)</a:t>
            </a:r>
            <a:endParaRPr lang="de-AT" dirty="0"/>
          </a:p>
        </p:txBody>
      </p:sp>
      <p:sp>
        <p:nvSpPr>
          <p:cNvPr id="26" name="Textplatzhalter 25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2673830" y="4829457"/>
            <a:ext cx="2186366" cy="504180"/>
          </a:xfrm>
        </p:spPr>
        <p:txBody>
          <a:bodyPr lIns="36000" rIns="126000">
            <a:noAutofit/>
          </a:bodyPr>
          <a:lstStyle>
            <a:lvl1pPr algn="r">
              <a:defRPr sz="1800" b="1"/>
            </a:lvl1pPr>
          </a:lstStyle>
          <a:p>
            <a:pPr lvl="0"/>
            <a:r>
              <a:rPr lang="de-DE" dirty="0" smtClean="0"/>
              <a:t>X,XXX,XXX.XX</a:t>
            </a:r>
          </a:p>
        </p:txBody>
      </p:sp>
      <p:sp>
        <p:nvSpPr>
          <p:cNvPr id="27" name="Textplatzhalter 2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673830" y="5385889"/>
            <a:ext cx="2186366" cy="504180"/>
          </a:xfrm>
        </p:spPr>
        <p:txBody>
          <a:bodyPr lIns="36000" rIns="126000">
            <a:noAutofit/>
          </a:bodyPr>
          <a:lstStyle>
            <a:lvl1pPr algn="r">
              <a:defRPr sz="1800" b="1"/>
            </a:lvl1pPr>
          </a:lstStyle>
          <a:p>
            <a:pPr lvl="0"/>
            <a:r>
              <a:rPr lang="de-DE" dirty="0" smtClean="0"/>
              <a:t>X,XXX,XXX.XX</a:t>
            </a:r>
          </a:p>
        </p:txBody>
      </p:sp>
      <p:sp>
        <p:nvSpPr>
          <p:cNvPr id="28" name="Textplatzhalter 2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2025758" y="5935703"/>
            <a:ext cx="2834438" cy="504180"/>
          </a:xfrm>
        </p:spPr>
        <p:txBody>
          <a:bodyPr lIns="36000" rIns="126000">
            <a:noAutofit/>
          </a:bodyPr>
          <a:lstStyle>
            <a:lvl1pPr algn="r">
              <a:defRPr sz="1800" b="1"/>
            </a:lvl1pPr>
          </a:lstStyle>
          <a:p>
            <a:pPr lvl="0"/>
            <a:r>
              <a:rPr lang="de-DE" dirty="0" smtClean="0"/>
              <a:t>MM/YYYY – MM/YYYY</a:t>
            </a:r>
          </a:p>
        </p:txBody>
      </p:sp>
      <p:sp>
        <p:nvSpPr>
          <p:cNvPr id="31" name="Textplatzhalter 30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14622" y="8227020"/>
            <a:ext cx="7654751" cy="1080120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Name of institution</a:t>
            </a:r>
            <a:br>
              <a:rPr lang="en-US" dirty="0" smtClean="0"/>
            </a:br>
            <a:r>
              <a:rPr lang="en-US" dirty="0" smtClean="0"/>
              <a:t>Contact person</a:t>
            </a:r>
            <a:br>
              <a:rPr lang="en-US" dirty="0" smtClean="0"/>
            </a:br>
            <a:r>
              <a:rPr lang="en-US" dirty="0" smtClean="0"/>
              <a:t>E-mail address</a:t>
            </a:r>
          </a:p>
          <a:p>
            <a:pPr lvl="0"/>
            <a:endParaRPr lang="de-DE" dirty="0" smtClean="0"/>
          </a:p>
        </p:txBody>
      </p:sp>
      <p:grpSp>
        <p:nvGrpSpPr>
          <p:cNvPr id="23" name="Gruppieren 22"/>
          <p:cNvGrpSpPr/>
          <p:nvPr userDrawn="1"/>
        </p:nvGrpSpPr>
        <p:grpSpPr>
          <a:xfrm>
            <a:off x="8785398" y="6570837"/>
            <a:ext cx="2088232" cy="2088232"/>
            <a:chOff x="8785398" y="6570837"/>
            <a:chExt cx="2088232" cy="2088232"/>
          </a:xfrm>
        </p:grpSpPr>
        <p:sp>
          <p:nvSpPr>
            <p:cNvPr id="19" name="Ellipse 18"/>
            <p:cNvSpPr/>
            <p:nvPr/>
          </p:nvSpPr>
          <p:spPr>
            <a:xfrm>
              <a:off x="8785398" y="6570837"/>
              <a:ext cx="2088232" cy="20882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22" name="Picture 2" descr="Y:\Communication\Grafiken\SIGN\icons\prioritas_2.jp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888400" y="6667200"/>
              <a:ext cx="1854000" cy="1854000"/>
            </a:xfrm>
            <a:prstGeom prst="ellipse">
              <a:avLst/>
            </a:prstGeom>
            <a:noFill/>
          </p:spPr>
        </p:pic>
      </p:grpSp>
      <p:sp>
        <p:nvSpPr>
          <p:cNvPr id="29" name="Textplatzhalter 2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729614" y="6714852"/>
            <a:ext cx="4032448" cy="720080"/>
          </a:xfrm>
        </p:spPr>
        <p:txBody>
          <a:bodyPr lIns="36000" tIns="36000" rIns="36000" bIns="0">
            <a:noAutofit/>
          </a:bodyPr>
          <a:lstStyle>
            <a:lvl1pPr algn="ctr">
              <a:defRPr sz="1800" b="1"/>
            </a:lvl1pPr>
          </a:lstStyle>
          <a:p>
            <a:pPr lvl="0"/>
            <a:r>
              <a:rPr lang="de-DE" dirty="0" smtClean="0"/>
              <a:t>www.interreg-athu.eu</a:t>
            </a:r>
            <a:r>
              <a:rPr lang="de-DE" dirty="0" smtClean="0"/>
              <a:t>/</a:t>
            </a:r>
            <a:br>
              <a:rPr lang="de-DE" dirty="0" smtClean="0"/>
            </a:br>
            <a:r>
              <a:rPr lang="de-DE" dirty="0" err="1" smtClean="0"/>
              <a:t>acronym</a:t>
            </a:r>
            <a:endParaRPr lang="de-DE" dirty="0" smtClean="0"/>
          </a:p>
        </p:txBody>
      </p:sp>
      <p:pic>
        <p:nvPicPr>
          <p:cNvPr id="25" name="Picture 2" descr="Y:\Communication\Fotos\Prioritäten\PA2\Hauptfoto\Landsee, Erlebnisfuehrung Wald (27).jpg"/>
          <p:cNvPicPr>
            <a:picLocks noChangeAspect="1" noChangeArrowheads="1"/>
          </p:cNvPicPr>
          <p:nvPr userDrawn="1"/>
        </p:nvPicPr>
        <p:blipFill>
          <a:blip r:embed="rId6" cstate="print"/>
          <a:srcRect l="1265" t="20981" b="45487"/>
          <a:stretch>
            <a:fillRect/>
          </a:stretch>
        </p:blipFill>
        <p:spPr bwMode="auto">
          <a:xfrm>
            <a:off x="11666078" y="7683500"/>
            <a:ext cx="3240000" cy="1657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 Design (mit eigenem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22"/>
          <p:cNvSpPr>
            <a:spLocks noGrp="1"/>
          </p:cNvSpPr>
          <p:nvPr>
            <p:ph type="pic" sz="quarter" idx="18"/>
          </p:nvPr>
        </p:nvSpPr>
        <p:spPr>
          <a:xfrm>
            <a:off x="217916" y="2105432"/>
            <a:ext cx="9432000" cy="5367600"/>
          </a:xfrm>
        </p:spPr>
        <p:txBody>
          <a:bodyPr/>
          <a:lstStyle/>
          <a:p>
            <a:endParaRPr lang="de-AT"/>
          </a:p>
        </p:txBody>
      </p:sp>
      <p:sp>
        <p:nvSpPr>
          <p:cNvPr id="33" name="Bildplatzhalter 32"/>
          <p:cNvSpPr>
            <a:spLocks noGrp="1"/>
          </p:cNvSpPr>
          <p:nvPr>
            <p:ph type="pic" sz="quarter" idx="17"/>
          </p:nvPr>
        </p:nvSpPr>
        <p:spPr>
          <a:xfrm>
            <a:off x="9898513" y="159760"/>
            <a:ext cx="5047200" cy="1738800"/>
          </a:xfrm>
        </p:spPr>
        <p:txBody>
          <a:bodyPr/>
          <a:lstStyle/>
          <a:p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0019" y="280005"/>
            <a:ext cx="9685499" cy="648000"/>
          </a:xfrm>
        </p:spPr>
        <p:txBody>
          <a:bodyPr tIns="36000" bIns="36000">
            <a:normAutofit/>
          </a:bodyPr>
          <a:lstStyle>
            <a:lvl1pPr algn="l">
              <a:defRPr sz="3600" b="1">
                <a:solidFill>
                  <a:srgbClr val="003399"/>
                </a:solidFill>
              </a:defRPr>
            </a:lvl1pPr>
          </a:lstStyle>
          <a:p>
            <a:r>
              <a:rPr lang="de-DE" dirty="0" smtClean="0"/>
              <a:t>Project </a:t>
            </a:r>
            <a:r>
              <a:rPr lang="de-DE" dirty="0" err="1" smtClean="0"/>
              <a:t>acronym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0018" y="881226"/>
            <a:ext cx="9685500" cy="100909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003399"/>
                </a:solidFill>
              </a:defRPr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name</a:t>
            </a:r>
            <a:endParaRPr lang="de-DE" dirty="0" smtClean="0"/>
          </a:p>
        </p:txBody>
      </p:sp>
      <p:sp>
        <p:nvSpPr>
          <p:cNvPr id="11" name="Rechteck 10"/>
          <p:cNvSpPr/>
          <p:nvPr userDrawn="1"/>
        </p:nvSpPr>
        <p:spPr>
          <a:xfrm>
            <a:off x="9865518" y="4805562"/>
            <a:ext cx="5040560" cy="2664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26000" rIns="180000" rtlCol="0" anchor="t" anchorCtr="0"/>
          <a:lstStyle/>
          <a:p>
            <a:pPr marL="36000">
              <a:tabLst>
                <a:tab pos="475560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budget in EUR:	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">
              <a:tabLst>
                <a:tab pos="475560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">
              <a:tabLst>
                <a:tab pos="475560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ERDF funding in EUR:	</a:t>
            </a:r>
          </a:p>
          <a:p>
            <a:pPr marL="36000">
              <a:tabLst>
                <a:tab pos="475560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">
              <a:tabLst>
                <a:tab pos="475560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duration:	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48000" algn="ctr"/>
            <a: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1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216446" y="7685308"/>
            <a:ext cx="11233248" cy="1656000"/>
          </a:xfrm>
          <a:prstGeom prst="rect">
            <a:avLst/>
          </a:prstGeom>
          <a:solidFill>
            <a:srgbClr val="98C22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417" tIns="67208" rIns="134417" bIns="67208" rtlCol="0" anchor="ctr"/>
          <a:lstStyle/>
          <a:p>
            <a:pPr marL="715963">
              <a:spcAft>
                <a:spcPts val="6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Contact:</a:t>
            </a:r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5963"/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5963"/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5963"/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9865518" y="2106340"/>
            <a:ext cx="5040560" cy="2700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180000" algn="ctr">
              <a:lnSpc>
                <a:spcPct val="108000"/>
              </a:lnSpc>
              <a:tabLst>
                <a:tab pos="4755600" algn="r"/>
              </a:tabLst>
            </a:pP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8828518" y="9616538"/>
            <a:ext cx="3096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This project is supported by</a:t>
            </a:r>
          </a:p>
        </p:txBody>
      </p:sp>
      <p:pic>
        <p:nvPicPr>
          <p:cNvPr id="16" name="Picture 5" descr="Y:\Communication\Grafiken\SIGN\icons\schlang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3270" y="2106341"/>
            <a:ext cx="2019534" cy="2144454"/>
          </a:xfrm>
          <a:prstGeom prst="rect">
            <a:avLst/>
          </a:prstGeom>
          <a:noFill/>
        </p:spPr>
      </p:pic>
      <p:pic>
        <p:nvPicPr>
          <p:cNvPr id="17" name="Picture 2" descr="Y:\Communication\Logos\Interreg VA AT-HU\Interreg_ATHU mittel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08838" y="9523164"/>
            <a:ext cx="3197240" cy="972000"/>
          </a:xfrm>
          <a:prstGeom prst="rect">
            <a:avLst/>
          </a:prstGeom>
          <a:noFill/>
        </p:spPr>
      </p:pic>
      <p:sp>
        <p:nvSpPr>
          <p:cNvPr id="19" name="Ellipse 18"/>
          <p:cNvSpPr/>
          <p:nvPr/>
        </p:nvSpPr>
        <p:spPr>
          <a:xfrm>
            <a:off x="8785398" y="6570837"/>
            <a:ext cx="2088232" cy="20882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4" name="Textplatzhalter 2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9866078" y="2106340"/>
            <a:ext cx="5040000" cy="2700000"/>
          </a:xfrm>
        </p:spPr>
        <p:txBody>
          <a:bodyPr/>
          <a:lstStyle/>
          <a:p>
            <a:pPr lvl="0"/>
            <a:r>
              <a:rPr lang="en-US" dirty="0" smtClean="0"/>
              <a:t>Project in one sentence (project aim)</a:t>
            </a:r>
            <a:endParaRPr lang="de-AT" dirty="0"/>
          </a:p>
        </p:txBody>
      </p:sp>
      <p:sp>
        <p:nvSpPr>
          <p:cNvPr id="26" name="Textplatzhalter 25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2673830" y="4829457"/>
            <a:ext cx="2186366" cy="504180"/>
          </a:xfrm>
        </p:spPr>
        <p:txBody>
          <a:bodyPr lIns="36000" rIns="126000">
            <a:noAutofit/>
          </a:bodyPr>
          <a:lstStyle>
            <a:lvl1pPr algn="r">
              <a:defRPr sz="1800" b="1"/>
            </a:lvl1pPr>
          </a:lstStyle>
          <a:p>
            <a:pPr lvl="0"/>
            <a:r>
              <a:rPr lang="de-DE" dirty="0" smtClean="0"/>
              <a:t>X,XXX,XXX.XX</a:t>
            </a:r>
          </a:p>
        </p:txBody>
      </p:sp>
      <p:sp>
        <p:nvSpPr>
          <p:cNvPr id="27" name="Textplatzhalter 2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673830" y="5385889"/>
            <a:ext cx="2186366" cy="504180"/>
          </a:xfrm>
        </p:spPr>
        <p:txBody>
          <a:bodyPr lIns="36000" rIns="126000">
            <a:noAutofit/>
          </a:bodyPr>
          <a:lstStyle>
            <a:lvl1pPr algn="r">
              <a:defRPr sz="1800" b="1"/>
            </a:lvl1pPr>
          </a:lstStyle>
          <a:p>
            <a:pPr lvl="0"/>
            <a:r>
              <a:rPr lang="de-DE" dirty="0" smtClean="0"/>
              <a:t>X,XXX,XXX.XX</a:t>
            </a:r>
          </a:p>
        </p:txBody>
      </p:sp>
      <p:sp>
        <p:nvSpPr>
          <p:cNvPr id="28" name="Textplatzhalter 2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2025758" y="5935703"/>
            <a:ext cx="2834438" cy="504180"/>
          </a:xfrm>
        </p:spPr>
        <p:txBody>
          <a:bodyPr lIns="36000" rIns="126000">
            <a:noAutofit/>
          </a:bodyPr>
          <a:lstStyle>
            <a:lvl1pPr algn="r">
              <a:defRPr sz="1800" b="1"/>
            </a:lvl1pPr>
          </a:lstStyle>
          <a:p>
            <a:pPr lvl="0"/>
            <a:r>
              <a:rPr lang="de-DE" dirty="0" smtClean="0"/>
              <a:t>MM/YYYY – MM/YYYY</a:t>
            </a:r>
          </a:p>
        </p:txBody>
      </p:sp>
      <p:sp>
        <p:nvSpPr>
          <p:cNvPr id="29" name="Textplatzhalter 2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729614" y="6714852"/>
            <a:ext cx="4032448" cy="720080"/>
          </a:xfrm>
        </p:spPr>
        <p:txBody>
          <a:bodyPr lIns="36000" tIns="36000" rIns="36000" bIns="0">
            <a:noAutofit/>
          </a:bodyPr>
          <a:lstStyle>
            <a:lvl1pPr algn="ctr">
              <a:defRPr sz="1800" b="1"/>
            </a:lvl1pPr>
          </a:lstStyle>
          <a:p>
            <a:pPr lvl="0"/>
            <a:r>
              <a:rPr lang="de-DE" dirty="0" smtClean="0"/>
              <a:t>www.interreg-athu.eu</a:t>
            </a:r>
            <a:r>
              <a:rPr lang="de-DE" dirty="0" smtClean="0"/>
              <a:t>/</a:t>
            </a:r>
            <a:br>
              <a:rPr lang="de-DE" dirty="0" smtClean="0"/>
            </a:br>
            <a:r>
              <a:rPr lang="de-DE" dirty="0" err="1" smtClean="0"/>
              <a:t>acronym</a:t>
            </a:r>
            <a:endParaRPr lang="de-DE" dirty="0" smtClean="0"/>
          </a:p>
        </p:txBody>
      </p:sp>
      <p:sp>
        <p:nvSpPr>
          <p:cNvPr id="31" name="Textplatzhalter 30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14622" y="8227020"/>
            <a:ext cx="7654751" cy="1080120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Name of institution</a:t>
            </a:r>
            <a:br>
              <a:rPr lang="en-US" dirty="0" smtClean="0"/>
            </a:br>
            <a:r>
              <a:rPr lang="en-US" dirty="0" smtClean="0"/>
              <a:t>Contact person</a:t>
            </a:r>
            <a:br>
              <a:rPr lang="en-US" dirty="0" smtClean="0"/>
            </a:br>
            <a:r>
              <a:rPr lang="en-US" dirty="0" smtClean="0"/>
              <a:t>E-mail address</a:t>
            </a:r>
          </a:p>
          <a:p>
            <a:pPr lvl="0"/>
            <a:endParaRPr lang="de-DE" dirty="0" smtClean="0"/>
          </a:p>
        </p:txBody>
      </p:sp>
      <p:pic>
        <p:nvPicPr>
          <p:cNvPr id="25" name="Picture 2" descr="Y:\Communication\Fotos\Prioritäten\PA2\Hauptfoto\Landsee, Erlebnisfuehrung Wald (27).jpg"/>
          <p:cNvPicPr>
            <a:picLocks noChangeAspect="1" noChangeArrowheads="1"/>
          </p:cNvPicPr>
          <p:nvPr userDrawn="1"/>
        </p:nvPicPr>
        <p:blipFill>
          <a:blip r:embed="rId4" cstate="print"/>
          <a:srcRect l="1265" t="20981" b="45487"/>
          <a:stretch>
            <a:fillRect/>
          </a:stretch>
        </p:blipFill>
        <p:spPr bwMode="auto">
          <a:xfrm>
            <a:off x="11666078" y="7683500"/>
            <a:ext cx="3240000" cy="1657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 Design (ohne eigenem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ildplatzhalter 32"/>
          <p:cNvSpPr>
            <a:spLocks noGrp="1"/>
          </p:cNvSpPr>
          <p:nvPr>
            <p:ph type="pic" sz="quarter" idx="17"/>
          </p:nvPr>
        </p:nvSpPr>
        <p:spPr>
          <a:xfrm>
            <a:off x="9898513" y="159760"/>
            <a:ext cx="5047200" cy="1738800"/>
          </a:xfrm>
        </p:spPr>
        <p:txBody>
          <a:bodyPr/>
          <a:lstStyle/>
          <a:p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0019" y="280005"/>
            <a:ext cx="9685499" cy="648000"/>
          </a:xfrm>
        </p:spPr>
        <p:txBody>
          <a:bodyPr tIns="36000" bIns="36000">
            <a:normAutofit/>
          </a:bodyPr>
          <a:lstStyle>
            <a:lvl1pPr algn="l">
              <a:defRPr sz="3600" b="1">
                <a:solidFill>
                  <a:srgbClr val="003399"/>
                </a:solidFill>
              </a:defRPr>
            </a:lvl1pPr>
          </a:lstStyle>
          <a:p>
            <a:r>
              <a:rPr lang="de-DE" dirty="0" smtClean="0"/>
              <a:t>Project </a:t>
            </a:r>
            <a:r>
              <a:rPr lang="de-DE" dirty="0" err="1" smtClean="0"/>
              <a:t>acronym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0018" y="881226"/>
            <a:ext cx="9685500" cy="100909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003399"/>
                </a:solidFill>
              </a:defRPr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name</a:t>
            </a:r>
            <a:endParaRPr lang="de-DE" dirty="0" smtClean="0"/>
          </a:p>
        </p:txBody>
      </p:sp>
      <p:sp>
        <p:nvSpPr>
          <p:cNvPr id="11" name="Rechteck 10"/>
          <p:cNvSpPr/>
          <p:nvPr userDrawn="1"/>
        </p:nvSpPr>
        <p:spPr>
          <a:xfrm>
            <a:off x="9865518" y="4805562"/>
            <a:ext cx="5040560" cy="2664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26000" rIns="180000" rtlCol="0" anchor="t" anchorCtr="0"/>
          <a:lstStyle/>
          <a:p>
            <a:pPr marL="36000">
              <a:tabLst>
                <a:tab pos="475560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budget in EUR:	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">
              <a:tabLst>
                <a:tab pos="475560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">
              <a:tabLst>
                <a:tab pos="475560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ERDF funding in EUR:	</a:t>
            </a:r>
          </a:p>
          <a:p>
            <a:pPr marL="36000">
              <a:tabLst>
                <a:tab pos="475560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">
              <a:tabLst>
                <a:tab pos="475560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duration:	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48000" algn="ctr"/>
            <a: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1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216446" y="7685308"/>
            <a:ext cx="11233248" cy="1656000"/>
          </a:xfrm>
          <a:prstGeom prst="rect">
            <a:avLst/>
          </a:prstGeom>
          <a:solidFill>
            <a:srgbClr val="8A898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417" tIns="67208" rIns="134417" bIns="67208" rtlCol="0" anchor="ctr"/>
          <a:lstStyle/>
          <a:p>
            <a:pPr marL="715963">
              <a:spcAft>
                <a:spcPts val="6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Contact:</a:t>
            </a:r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5963"/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5963"/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5963"/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Picture 2" descr="Y:\Communication\Fotos\Pannonia Pictures_mini\_MG_0645.jpg"/>
          <p:cNvPicPr>
            <a:picLocks noChangeAspect="1" noChangeArrowheads="1"/>
          </p:cNvPicPr>
          <p:nvPr userDrawn="1"/>
        </p:nvPicPr>
        <p:blipFill>
          <a:blip r:embed="rId2" cstate="print"/>
          <a:srcRect l="27930" t="29976" r="27982" b="32402"/>
          <a:stretch>
            <a:fillRect/>
          </a:stretch>
        </p:blipFill>
        <p:spPr bwMode="auto">
          <a:xfrm>
            <a:off x="216446" y="2106340"/>
            <a:ext cx="9433470" cy="5366692"/>
          </a:xfrm>
          <a:prstGeom prst="rect">
            <a:avLst/>
          </a:prstGeom>
          <a:noFill/>
        </p:spPr>
      </p:pic>
      <p:sp>
        <p:nvSpPr>
          <p:cNvPr id="14" name="Rechteck 13"/>
          <p:cNvSpPr/>
          <p:nvPr userDrawn="1"/>
        </p:nvSpPr>
        <p:spPr>
          <a:xfrm>
            <a:off x="9865518" y="2106340"/>
            <a:ext cx="5040560" cy="2700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180000" algn="ctr">
              <a:lnSpc>
                <a:spcPct val="108000"/>
              </a:lnSpc>
              <a:tabLst>
                <a:tab pos="4755600" algn="r"/>
              </a:tabLst>
            </a:pP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8828518" y="9616538"/>
            <a:ext cx="3096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This project is supported by</a:t>
            </a:r>
          </a:p>
        </p:txBody>
      </p:sp>
      <p:pic>
        <p:nvPicPr>
          <p:cNvPr id="16" name="Picture 5" descr="Y:\Communication\Grafiken\SIGN\icons\schlang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3270" y="2106341"/>
            <a:ext cx="2019534" cy="2144454"/>
          </a:xfrm>
          <a:prstGeom prst="rect">
            <a:avLst/>
          </a:prstGeom>
          <a:noFill/>
        </p:spPr>
      </p:pic>
      <p:pic>
        <p:nvPicPr>
          <p:cNvPr id="17" name="Picture 2" descr="Y:\Communication\Logos\Interreg VA AT-HU\Interreg_ATHU mittel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08838" y="9523164"/>
            <a:ext cx="3197240" cy="972000"/>
          </a:xfrm>
          <a:prstGeom prst="rect">
            <a:avLst/>
          </a:prstGeom>
          <a:noFill/>
        </p:spPr>
      </p:pic>
      <p:sp>
        <p:nvSpPr>
          <p:cNvPr id="24" name="Textplatzhalter 2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9866078" y="2106340"/>
            <a:ext cx="5040000" cy="2700000"/>
          </a:xfrm>
        </p:spPr>
        <p:txBody>
          <a:bodyPr/>
          <a:lstStyle/>
          <a:p>
            <a:pPr lvl="0"/>
            <a:r>
              <a:rPr lang="en-US" dirty="0" smtClean="0"/>
              <a:t>Project in one sentence (project aim)</a:t>
            </a:r>
            <a:endParaRPr lang="de-AT" dirty="0"/>
          </a:p>
        </p:txBody>
      </p:sp>
      <p:sp>
        <p:nvSpPr>
          <p:cNvPr id="26" name="Textplatzhalter 25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2673830" y="4829457"/>
            <a:ext cx="2186366" cy="504180"/>
          </a:xfrm>
        </p:spPr>
        <p:txBody>
          <a:bodyPr lIns="36000" rIns="126000">
            <a:noAutofit/>
          </a:bodyPr>
          <a:lstStyle>
            <a:lvl1pPr algn="r">
              <a:defRPr sz="1800" b="1"/>
            </a:lvl1pPr>
          </a:lstStyle>
          <a:p>
            <a:pPr lvl="0"/>
            <a:r>
              <a:rPr lang="de-DE" dirty="0" smtClean="0"/>
              <a:t>X,XXX,XXX.XX</a:t>
            </a:r>
          </a:p>
        </p:txBody>
      </p:sp>
      <p:sp>
        <p:nvSpPr>
          <p:cNvPr id="27" name="Textplatzhalter 2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673830" y="5385889"/>
            <a:ext cx="2186366" cy="504180"/>
          </a:xfrm>
        </p:spPr>
        <p:txBody>
          <a:bodyPr lIns="36000" rIns="126000">
            <a:noAutofit/>
          </a:bodyPr>
          <a:lstStyle>
            <a:lvl1pPr algn="r">
              <a:defRPr sz="1800" b="1"/>
            </a:lvl1pPr>
          </a:lstStyle>
          <a:p>
            <a:pPr lvl="0"/>
            <a:r>
              <a:rPr lang="de-DE" dirty="0" smtClean="0"/>
              <a:t>X,XXX,XXX.XX</a:t>
            </a:r>
          </a:p>
        </p:txBody>
      </p:sp>
      <p:sp>
        <p:nvSpPr>
          <p:cNvPr id="28" name="Textplatzhalter 2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2025758" y="5935703"/>
            <a:ext cx="2834438" cy="504180"/>
          </a:xfrm>
        </p:spPr>
        <p:txBody>
          <a:bodyPr lIns="36000" rIns="126000">
            <a:noAutofit/>
          </a:bodyPr>
          <a:lstStyle>
            <a:lvl1pPr algn="r">
              <a:defRPr sz="1800" b="1"/>
            </a:lvl1pPr>
          </a:lstStyle>
          <a:p>
            <a:pPr lvl="0"/>
            <a:r>
              <a:rPr lang="de-DE" dirty="0" smtClean="0"/>
              <a:t>MM/YYYY – MM/YYYY</a:t>
            </a:r>
          </a:p>
        </p:txBody>
      </p:sp>
      <p:sp>
        <p:nvSpPr>
          <p:cNvPr id="31" name="Textplatzhalter 30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14622" y="8227020"/>
            <a:ext cx="7654751" cy="1080120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Name of institution</a:t>
            </a:r>
            <a:br>
              <a:rPr lang="en-US" dirty="0" smtClean="0"/>
            </a:br>
            <a:r>
              <a:rPr lang="en-US" dirty="0" smtClean="0"/>
              <a:t>Contact person</a:t>
            </a:r>
            <a:br>
              <a:rPr lang="en-US" dirty="0" smtClean="0"/>
            </a:br>
            <a:r>
              <a:rPr lang="en-US" dirty="0" smtClean="0"/>
              <a:t>E-mail address</a:t>
            </a:r>
          </a:p>
          <a:p>
            <a:pPr lvl="0"/>
            <a:endParaRPr lang="de-DE" dirty="0" smtClean="0"/>
          </a:p>
        </p:txBody>
      </p:sp>
      <p:sp>
        <p:nvSpPr>
          <p:cNvPr id="19" name="Ellipse 18"/>
          <p:cNvSpPr/>
          <p:nvPr/>
        </p:nvSpPr>
        <p:spPr>
          <a:xfrm>
            <a:off x="8785398" y="6570837"/>
            <a:ext cx="2088232" cy="20882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5" name="Picture 3" descr="Y:\Communication\Grafiken\SIGN\icons\prioritas_3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88400" y="6667200"/>
            <a:ext cx="1854000" cy="1854000"/>
          </a:xfrm>
          <a:prstGeom prst="ellipse">
            <a:avLst/>
          </a:prstGeom>
          <a:noFill/>
        </p:spPr>
      </p:pic>
      <p:sp>
        <p:nvSpPr>
          <p:cNvPr id="29" name="Textplatzhalter 2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729614" y="6714852"/>
            <a:ext cx="4032448" cy="720080"/>
          </a:xfrm>
        </p:spPr>
        <p:txBody>
          <a:bodyPr lIns="36000" tIns="36000" rIns="36000" bIns="0">
            <a:noAutofit/>
          </a:bodyPr>
          <a:lstStyle>
            <a:lvl1pPr algn="ctr">
              <a:defRPr sz="1800" b="1"/>
            </a:lvl1pPr>
          </a:lstStyle>
          <a:p>
            <a:pPr lvl="0"/>
            <a:r>
              <a:rPr lang="de-DE" dirty="0" smtClean="0"/>
              <a:t>www.interreg-athu.eu</a:t>
            </a:r>
            <a:r>
              <a:rPr lang="de-DE" dirty="0" smtClean="0"/>
              <a:t>/</a:t>
            </a:r>
            <a:br>
              <a:rPr lang="de-DE" dirty="0" smtClean="0"/>
            </a:br>
            <a:r>
              <a:rPr lang="de-DE" dirty="0" err="1" smtClean="0"/>
              <a:t>acronym</a:t>
            </a:r>
            <a:endParaRPr lang="de-DE" dirty="0" smtClean="0"/>
          </a:p>
        </p:txBody>
      </p:sp>
      <p:pic>
        <p:nvPicPr>
          <p:cNvPr id="30" name="Picture 3" descr="Y:\Communication\Webseite\Website relaunch\5_Grafiken\Versendung an Daniel am 20170209\Prioritäten\Fotos Prioritäten\3_DSC3485 - Kopie.JPG"/>
          <p:cNvPicPr>
            <a:picLocks noChangeAspect="1" noChangeArrowheads="1"/>
          </p:cNvPicPr>
          <p:nvPr userDrawn="1"/>
        </p:nvPicPr>
        <p:blipFill>
          <a:blip r:embed="rId6" cstate="print"/>
          <a:srcRect l="1342" t="24926" r="561"/>
          <a:stretch>
            <a:fillRect/>
          </a:stretch>
        </p:blipFill>
        <p:spPr bwMode="auto">
          <a:xfrm>
            <a:off x="11665718" y="7683500"/>
            <a:ext cx="3240000" cy="165559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 Design (mit eigenem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22"/>
          <p:cNvSpPr>
            <a:spLocks noGrp="1"/>
          </p:cNvSpPr>
          <p:nvPr>
            <p:ph type="pic" sz="quarter" idx="18"/>
          </p:nvPr>
        </p:nvSpPr>
        <p:spPr>
          <a:xfrm>
            <a:off x="217916" y="2105432"/>
            <a:ext cx="9432000" cy="5367600"/>
          </a:xfrm>
        </p:spPr>
        <p:txBody>
          <a:bodyPr/>
          <a:lstStyle/>
          <a:p>
            <a:endParaRPr lang="de-AT"/>
          </a:p>
        </p:txBody>
      </p:sp>
      <p:sp>
        <p:nvSpPr>
          <p:cNvPr id="33" name="Bildplatzhalter 32"/>
          <p:cNvSpPr>
            <a:spLocks noGrp="1"/>
          </p:cNvSpPr>
          <p:nvPr>
            <p:ph type="pic" sz="quarter" idx="17"/>
          </p:nvPr>
        </p:nvSpPr>
        <p:spPr>
          <a:xfrm>
            <a:off x="9898513" y="159760"/>
            <a:ext cx="5047200" cy="1738800"/>
          </a:xfrm>
        </p:spPr>
        <p:txBody>
          <a:bodyPr/>
          <a:lstStyle/>
          <a:p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0019" y="280005"/>
            <a:ext cx="9685499" cy="648000"/>
          </a:xfrm>
        </p:spPr>
        <p:txBody>
          <a:bodyPr tIns="36000" bIns="36000">
            <a:normAutofit/>
          </a:bodyPr>
          <a:lstStyle>
            <a:lvl1pPr algn="l">
              <a:defRPr sz="3600" b="1">
                <a:solidFill>
                  <a:srgbClr val="003399"/>
                </a:solidFill>
              </a:defRPr>
            </a:lvl1pPr>
          </a:lstStyle>
          <a:p>
            <a:r>
              <a:rPr lang="de-DE" dirty="0" smtClean="0"/>
              <a:t>Project </a:t>
            </a:r>
            <a:r>
              <a:rPr lang="de-DE" dirty="0" err="1" smtClean="0"/>
              <a:t>acronym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0018" y="881226"/>
            <a:ext cx="9685500" cy="100909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003399"/>
                </a:solidFill>
              </a:defRPr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name</a:t>
            </a:r>
            <a:endParaRPr lang="de-DE" dirty="0" smtClean="0"/>
          </a:p>
        </p:txBody>
      </p:sp>
      <p:sp>
        <p:nvSpPr>
          <p:cNvPr id="11" name="Rechteck 10"/>
          <p:cNvSpPr/>
          <p:nvPr userDrawn="1"/>
        </p:nvSpPr>
        <p:spPr>
          <a:xfrm>
            <a:off x="9865518" y="4805562"/>
            <a:ext cx="5040560" cy="2664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26000" rIns="180000" rtlCol="0" anchor="t" anchorCtr="0"/>
          <a:lstStyle/>
          <a:p>
            <a:pPr marL="36000">
              <a:tabLst>
                <a:tab pos="475560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budget in EUR:	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">
              <a:tabLst>
                <a:tab pos="475560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">
              <a:tabLst>
                <a:tab pos="475560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ERDF funding in EUR:	</a:t>
            </a:r>
          </a:p>
          <a:p>
            <a:pPr marL="36000">
              <a:tabLst>
                <a:tab pos="475560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">
              <a:tabLst>
                <a:tab pos="475560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duration:	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48000" algn="ctr"/>
            <a: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1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216446" y="7685308"/>
            <a:ext cx="11233248" cy="1656000"/>
          </a:xfrm>
          <a:prstGeom prst="rect">
            <a:avLst/>
          </a:prstGeom>
          <a:solidFill>
            <a:srgbClr val="8A898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417" tIns="67208" rIns="134417" bIns="67208" rtlCol="0" anchor="ctr"/>
          <a:lstStyle/>
          <a:p>
            <a:pPr marL="715963">
              <a:spcAft>
                <a:spcPts val="6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Contact:</a:t>
            </a:r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5963"/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5963"/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5963"/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9865518" y="2106340"/>
            <a:ext cx="5040560" cy="2700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180000" algn="ctr">
              <a:lnSpc>
                <a:spcPct val="108000"/>
              </a:lnSpc>
              <a:tabLst>
                <a:tab pos="4755600" algn="r"/>
              </a:tabLst>
            </a:pP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8828518" y="9616538"/>
            <a:ext cx="3096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This project is supported by</a:t>
            </a:r>
          </a:p>
        </p:txBody>
      </p:sp>
      <p:pic>
        <p:nvPicPr>
          <p:cNvPr id="16" name="Picture 5" descr="Y:\Communication\Grafiken\SIGN\icons\schlang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3270" y="2106341"/>
            <a:ext cx="2019534" cy="2144454"/>
          </a:xfrm>
          <a:prstGeom prst="rect">
            <a:avLst/>
          </a:prstGeom>
          <a:noFill/>
        </p:spPr>
      </p:pic>
      <p:pic>
        <p:nvPicPr>
          <p:cNvPr id="17" name="Picture 2" descr="Y:\Communication\Logos\Interreg VA AT-HU\Interreg_ATHU mittel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08838" y="9523164"/>
            <a:ext cx="3197240" cy="972000"/>
          </a:xfrm>
          <a:prstGeom prst="rect">
            <a:avLst/>
          </a:prstGeom>
          <a:noFill/>
        </p:spPr>
      </p:pic>
      <p:sp>
        <p:nvSpPr>
          <p:cNvPr id="19" name="Ellipse 18"/>
          <p:cNvSpPr/>
          <p:nvPr/>
        </p:nvSpPr>
        <p:spPr>
          <a:xfrm>
            <a:off x="8785398" y="6570837"/>
            <a:ext cx="2088232" cy="20882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4" name="Textplatzhalter 2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9866078" y="2106340"/>
            <a:ext cx="5040000" cy="2700000"/>
          </a:xfrm>
        </p:spPr>
        <p:txBody>
          <a:bodyPr/>
          <a:lstStyle/>
          <a:p>
            <a:pPr lvl="0"/>
            <a:r>
              <a:rPr lang="en-US" dirty="0" smtClean="0"/>
              <a:t>Project in one sentence (project aim)</a:t>
            </a:r>
            <a:endParaRPr lang="de-AT" dirty="0"/>
          </a:p>
        </p:txBody>
      </p:sp>
      <p:sp>
        <p:nvSpPr>
          <p:cNvPr id="26" name="Textplatzhalter 25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2673830" y="4829457"/>
            <a:ext cx="2186366" cy="504180"/>
          </a:xfrm>
        </p:spPr>
        <p:txBody>
          <a:bodyPr lIns="36000" rIns="126000">
            <a:noAutofit/>
          </a:bodyPr>
          <a:lstStyle>
            <a:lvl1pPr algn="r">
              <a:defRPr sz="1800" b="1"/>
            </a:lvl1pPr>
          </a:lstStyle>
          <a:p>
            <a:pPr lvl="0"/>
            <a:r>
              <a:rPr lang="de-DE" dirty="0" smtClean="0"/>
              <a:t>X,XXX,XXX.XX</a:t>
            </a:r>
          </a:p>
        </p:txBody>
      </p:sp>
      <p:sp>
        <p:nvSpPr>
          <p:cNvPr id="27" name="Textplatzhalter 2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673830" y="5385889"/>
            <a:ext cx="2186366" cy="504180"/>
          </a:xfrm>
        </p:spPr>
        <p:txBody>
          <a:bodyPr lIns="36000" rIns="126000">
            <a:noAutofit/>
          </a:bodyPr>
          <a:lstStyle>
            <a:lvl1pPr algn="r">
              <a:defRPr sz="1800" b="1"/>
            </a:lvl1pPr>
          </a:lstStyle>
          <a:p>
            <a:pPr lvl="0"/>
            <a:r>
              <a:rPr lang="de-DE" dirty="0" smtClean="0"/>
              <a:t>X,XXX,XXX.XX</a:t>
            </a:r>
          </a:p>
        </p:txBody>
      </p:sp>
      <p:sp>
        <p:nvSpPr>
          <p:cNvPr id="28" name="Textplatzhalter 2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2025758" y="5935703"/>
            <a:ext cx="2834438" cy="504180"/>
          </a:xfrm>
        </p:spPr>
        <p:txBody>
          <a:bodyPr lIns="36000" rIns="126000">
            <a:noAutofit/>
          </a:bodyPr>
          <a:lstStyle>
            <a:lvl1pPr algn="r">
              <a:defRPr sz="1800" b="1"/>
            </a:lvl1pPr>
          </a:lstStyle>
          <a:p>
            <a:pPr lvl="0"/>
            <a:r>
              <a:rPr lang="de-DE" dirty="0" smtClean="0"/>
              <a:t>MM/YYYY – MM/YYYY</a:t>
            </a:r>
          </a:p>
        </p:txBody>
      </p:sp>
      <p:sp>
        <p:nvSpPr>
          <p:cNvPr id="29" name="Textplatzhalter 2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729614" y="6714852"/>
            <a:ext cx="4032448" cy="720080"/>
          </a:xfrm>
        </p:spPr>
        <p:txBody>
          <a:bodyPr lIns="36000" tIns="36000" rIns="36000" bIns="0">
            <a:noAutofit/>
          </a:bodyPr>
          <a:lstStyle>
            <a:lvl1pPr algn="ctr">
              <a:defRPr sz="1800" b="1"/>
            </a:lvl1pPr>
          </a:lstStyle>
          <a:p>
            <a:pPr lvl="0"/>
            <a:r>
              <a:rPr lang="de-DE" dirty="0" smtClean="0"/>
              <a:t>www.interreg-athu.eu/</a:t>
            </a:r>
            <a:br>
              <a:rPr lang="de-DE" dirty="0" smtClean="0"/>
            </a:br>
            <a:r>
              <a:rPr lang="de-DE" dirty="0" err="1" smtClean="0"/>
              <a:t>acronym</a:t>
            </a:r>
            <a:endParaRPr lang="de-DE" dirty="0" smtClean="0"/>
          </a:p>
        </p:txBody>
      </p:sp>
      <p:sp>
        <p:nvSpPr>
          <p:cNvPr id="31" name="Textplatzhalter 30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14622" y="8227020"/>
            <a:ext cx="7654751" cy="1080120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Name of institution</a:t>
            </a:r>
            <a:br>
              <a:rPr lang="en-US" dirty="0" smtClean="0"/>
            </a:br>
            <a:r>
              <a:rPr lang="en-US" dirty="0" smtClean="0"/>
              <a:t>Contact person</a:t>
            </a:r>
            <a:br>
              <a:rPr lang="en-US" dirty="0" smtClean="0"/>
            </a:br>
            <a:r>
              <a:rPr lang="en-US" dirty="0" smtClean="0"/>
              <a:t>E-mail address</a:t>
            </a:r>
          </a:p>
          <a:p>
            <a:pPr lvl="0"/>
            <a:endParaRPr lang="de-DE" dirty="0" smtClean="0"/>
          </a:p>
        </p:txBody>
      </p:sp>
      <p:pic>
        <p:nvPicPr>
          <p:cNvPr id="25" name="Picture 3" descr="Y:\Communication\Webseite\Website relaunch\5_Grafiken\Versendung an Daniel am 20170209\Prioritäten\Fotos Prioritäten\3_DSC3485 - Kopie.JPG"/>
          <p:cNvPicPr>
            <a:picLocks noChangeAspect="1" noChangeArrowheads="1"/>
          </p:cNvPicPr>
          <p:nvPr userDrawn="1"/>
        </p:nvPicPr>
        <p:blipFill>
          <a:blip r:embed="rId4" cstate="print"/>
          <a:srcRect l="1342" t="24926" r="561"/>
          <a:stretch>
            <a:fillRect/>
          </a:stretch>
        </p:blipFill>
        <p:spPr bwMode="auto">
          <a:xfrm>
            <a:off x="11665718" y="7683500"/>
            <a:ext cx="3240000" cy="165559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 Design (ohne eigenem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ildplatzhalter 32"/>
          <p:cNvSpPr>
            <a:spLocks noGrp="1"/>
          </p:cNvSpPr>
          <p:nvPr>
            <p:ph type="pic" sz="quarter" idx="17"/>
          </p:nvPr>
        </p:nvSpPr>
        <p:spPr>
          <a:xfrm>
            <a:off x="9898513" y="159760"/>
            <a:ext cx="5047200" cy="1738800"/>
          </a:xfrm>
        </p:spPr>
        <p:txBody>
          <a:bodyPr/>
          <a:lstStyle/>
          <a:p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0019" y="280005"/>
            <a:ext cx="9685499" cy="648000"/>
          </a:xfrm>
        </p:spPr>
        <p:txBody>
          <a:bodyPr tIns="36000" bIns="36000">
            <a:normAutofit/>
          </a:bodyPr>
          <a:lstStyle>
            <a:lvl1pPr algn="l">
              <a:defRPr sz="3600" b="1">
                <a:solidFill>
                  <a:srgbClr val="003399"/>
                </a:solidFill>
              </a:defRPr>
            </a:lvl1pPr>
          </a:lstStyle>
          <a:p>
            <a:r>
              <a:rPr lang="de-DE" dirty="0" smtClean="0"/>
              <a:t>Project </a:t>
            </a:r>
            <a:r>
              <a:rPr lang="de-DE" dirty="0" err="1" smtClean="0"/>
              <a:t>acronym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0018" y="881226"/>
            <a:ext cx="9685500" cy="100909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003399"/>
                </a:solidFill>
              </a:defRPr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name</a:t>
            </a:r>
            <a:endParaRPr lang="de-DE" dirty="0" smtClean="0"/>
          </a:p>
        </p:txBody>
      </p:sp>
      <p:sp>
        <p:nvSpPr>
          <p:cNvPr id="11" name="Rechteck 10"/>
          <p:cNvSpPr/>
          <p:nvPr userDrawn="1"/>
        </p:nvSpPr>
        <p:spPr>
          <a:xfrm>
            <a:off x="9865518" y="4805562"/>
            <a:ext cx="5040560" cy="2664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26000" rIns="180000" rtlCol="0" anchor="t" anchorCtr="0"/>
          <a:lstStyle/>
          <a:p>
            <a:pPr marL="36000">
              <a:tabLst>
                <a:tab pos="475560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budget in EUR:	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">
              <a:tabLst>
                <a:tab pos="475560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">
              <a:tabLst>
                <a:tab pos="475560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ERDF funding in EUR:	</a:t>
            </a:r>
          </a:p>
          <a:p>
            <a:pPr marL="36000">
              <a:tabLst>
                <a:tab pos="475560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">
              <a:tabLst>
                <a:tab pos="475560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duration:	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48000" algn="ctr"/>
            <a: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1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216446" y="7685308"/>
            <a:ext cx="11233248" cy="1656000"/>
          </a:xfrm>
          <a:prstGeom prst="rect">
            <a:avLst/>
          </a:prstGeom>
          <a:solidFill>
            <a:srgbClr val="3C748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417" tIns="67208" rIns="134417" bIns="67208" rtlCol="0" anchor="ctr"/>
          <a:lstStyle/>
          <a:p>
            <a:pPr marL="715963">
              <a:spcAft>
                <a:spcPts val="6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Contact:</a:t>
            </a:r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5963"/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5963"/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5963"/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Picture 2" descr="Y:\Communication\Fotos\Pannonia Pictures_mini\_MG_0645.jpg"/>
          <p:cNvPicPr>
            <a:picLocks noChangeAspect="1" noChangeArrowheads="1"/>
          </p:cNvPicPr>
          <p:nvPr userDrawn="1"/>
        </p:nvPicPr>
        <p:blipFill>
          <a:blip r:embed="rId2" cstate="print"/>
          <a:srcRect l="27930" t="29976" r="27982" b="32402"/>
          <a:stretch>
            <a:fillRect/>
          </a:stretch>
        </p:blipFill>
        <p:spPr bwMode="auto">
          <a:xfrm>
            <a:off x="216446" y="2106340"/>
            <a:ext cx="9433470" cy="5366692"/>
          </a:xfrm>
          <a:prstGeom prst="rect">
            <a:avLst/>
          </a:prstGeom>
          <a:noFill/>
        </p:spPr>
      </p:pic>
      <p:sp>
        <p:nvSpPr>
          <p:cNvPr id="14" name="Rechteck 13"/>
          <p:cNvSpPr/>
          <p:nvPr userDrawn="1"/>
        </p:nvSpPr>
        <p:spPr>
          <a:xfrm>
            <a:off x="9865518" y="2106340"/>
            <a:ext cx="5040560" cy="2700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180000" algn="ctr">
              <a:lnSpc>
                <a:spcPct val="108000"/>
              </a:lnSpc>
              <a:tabLst>
                <a:tab pos="4755600" algn="r"/>
              </a:tabLst>
            </a:pP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8828518" y="9616538"/>
            <a:ext cx="3096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This project is supported by</a:t>
            </a:r>
          </a:p>
        </p:txBody>
      </p:sp>
      <p:pic>
        <p:nvPicPr>
          <p:cNvPr id="16" name="Picture 5" descr="Y:\Communication\Grafiken\SIGN\icons\schlang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3270" y="2106341"/>
            <a:ext cx="2019534" cy="2144454"/>
          </a:xfrm>
          <a:prstGeom prst="rect">
            <a:avLst/>
          </a:prstGeom>
          <a:noFill/>
        </p:spPr>
      </p:pic>
      <p:pic>
        <p:nvPicPr>
          <p:cNvPr id="17" name="Picture 2" descr="Y:\Communication\Logos\Interreg VA AT-HU\Interreg_ATHU mittel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08838" y="9523164"/>
            <a:ext cx="3197240" cy="972000"/>
          </a:xfrm>
          <a:prstGeom prst="rect">
            <a:avLst/>
          </a:prstGeom>
          <a:noFill/>
        </p:spPr>
      </p:pic>
      <p:sp>
        <p:nvSpPr>
          <p:cNvPr id="24" name="Textplatzhalter 2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9866078" y="2106340"/>
            <a:ext cx="5040000" cy="2700000"/>
          </a:xfrm>
        </p:spPr>
        <p:txBody>
          <a:bodyPr/>
          <a:lstStyle/>
          <a:p>
            <a:pPr lvl="0"/>
            <a:r>
              <a:rPr lang="en-US" dirty="0" smtClean="0"/>
              <a:t>Project in one sentence (project aim)</a:t>
            </a:r>
            <a:endParaRPr lang="de-AT" dirty="0"/>
          </a:p>
        </p:txBody>
      </p:sp>
      <p:sp>
        <p:nvSpPr>
          <p:cNvPr id="26" name="Textplatzhalter 25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2673830" y="4829457"/>
            <a:ext cx="2186366" cy="504180"/>
          </a:xfrm>
        </p:spPr>
        <p:txBody>
          <a:bodyPr lIns="36000" rIns="126000">
            <a:noAutofit/>
          </a:bodyPr>
          <a:lstStyle>
            <a:lvl1pPr algn="r">
              <a:defRPr sz="1800" b="1"/>
            </a:lvl1pPr>
          </a:lstStyle>
          <a:p>
            <a:pPr lvl="0"/>
            <a:r>
              <a:rPr lang="de-DE" dirty="0" smtClean="0"/>
              <a:t>X,XXX,XXX.XX</a:t>
            </a:r>
          </a:p>
        </p:txBody>
      </p:sp>
      <p:sp>
        <p:nvSpPr>
          <p:cNvPr id="27" name="Textplatzhalter 2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673830" y="5385889"/>
            <a:ext cx="2186366" cy="504180"/>
          </a:xfrm>
        </p:spPr>
        <p:txBody>
          <a:bodyPr lIns="36000" rIns="126000">
            <a:noAutofit/>
          </a:bodyPr>
          <a:lstStyle>
            <a:lvl1pPr algn="r">
              <a:defRPr sz="1800" b="1"/>
            </a:lvl1pPr>
          </a:lstStyle>
          <a:p>
            <a:pPr lvl="0"/>
            <a:r>
              <a:rPr lang="de-DE" dirty="0" smtClean="0"/>
              <a:t>X,XXX,XXX.XX</a:t>
            </a:r>
          </a:p>
        </p:txBody>
      </p:sp>
      <p:sp>
        <p:nvSpPr>
          <p:cNvPr id="28" name="Textplatzhalter 2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2025758" y="5935703"/>
            <a:ext cx="2834438" cy="504180"/>
          </a:xfrm>
        </p:spPr>
        <p:txBody>
          <a:bodyPr lIns="36000" rIns="126000">
            <a:noAutofit/>
          </a:bodyPr>
          <a:lstStyle>
            <a:lvl1pPr algn="r">
              <a:defRPr sz="1800" b="1"/>
            </a:lvl1pPr>
          </a:lstStyle>
          <a:p>
            <a:pPr lvl="0"/>
            <a:r>
              <a:rPr lang="de-DE" dirty="0" smtClean="0"/>
              <a:t>MM/YYYY – MM/YYYY</a:t>
            </a:r>
          </a:p>
        </p:txBody>
      </p:sp>
      <p:sp>
        <p:nvSpPr>
          <p:cNvPr id="31" name="Textplatzhalter 30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14622" y="8227020"/>
            <a:ext cx="7654751" cy="1080120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Name of institution</a:t>
            </a:r>
            <a:br>
              <a:rPr lang="en-US" dirty="0" smtClean="0"/>
            </a:br>
            <a:r>
              <a:rPr lang="en-US" dirty="0" smtClean="0"/>
              <a:t>Contact person</a:t>
            </a:r>
            <a:br>
              <a:rPr lang="en-US" dirty="0" smtClean="0"/>
            </a:br>
            <a:r>
              <a:rPr lang="en-US" dirty="0" smtClean="0"/>
              <a:t>E-mail address</a:t>
            </a:r>
          </a:p>
          <a:p>
            <a:pPr lvl="0"/>
            <a:endParaRPr lang="de-DE" dirty="0" smtClean="0"/>
          </a:p>
        </p:txBody>
      </p:sp>
      <p:sp>
        <p:nvSpPr>
          <p:cNvPr id="19" name="Ellipse 18"/>
          <p:cNvSpPr/>
          <p:nvPr/>
        </p:nvSpPr>
        <p:spPr>
          <a:xfrm>
            <a:off x="8785398" y="6570837"/>
            <a:ext cx="2088232" cy="20882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9" name="Textplatzhalter 2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729614" y="6714852"/>
            <a:ext cx="4032448" cy="720080"/>
          </a:xfrm>
        </p:spPr>
        <p:txBody>
          <a:bodyPr lIns="36000" tIns="36000" rIns="36000" bIns="0">
            <a:noAutofit/>
          </a:bodyPr>
          <a:lstStyle>
            <a:lvl1pPr algn="ctr">
              <a:defRPr sz="1800" b="1"/>
            </a:lvl1pPr>
          </a:lstStyle>
          <a:p>
            <a:pPr lvl="0"/>
            <a:r>
              <a:rPr lang="de-DE" dirty="0" smtClean="0"/>
              <a:t>www.interreg-athu.eu/</a:t>
            </a:r>
            <a:br>
              <a:rPr lang="de-DE" dirty="0" smtClean="0"/>
            </a:br>
            <a:r>
              <a:rPr lang="de-DE" dirty="0" err="1" smtClean="0"/>
              <a:t>acronym</a:t>
            </a:r>
            <a:endParaRPr lang="de-DE" dirty="0" smtClean="0"/>
          </a:p>
        </p:txBody>
      </p:sp>
      <p:pic>
        <p:nvPicPr>
          <p:cNvPr id="22" name="Picture 2" descr="Y:\Communication\Grafiken\SIGN\icons\prioritas_4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88400" y="6570836"/>
            <a:ext cx="1854000" cy="1854000"/>
          </a:xfrm>
          <a:prstGeom prst="ellipse">
            <a:avLst/>
          </a:prstGeom>
          <a:noFill/>
        </p:spPr>
      </p:pic>
      <p:pic>
        <p:nvPicPr>
          <p:cNvPr id="23" name="Picture 2" descr="Y:\Communication\Fotos\Prioritäten\PA4\Hauptfoto\Baendertanz, Kellergasse Purbach (2).jpg"/>
          <p:cNvPicPr>
            <a:picLocks noChangeAspect="1" noChangeArrowheads="1"/>
          </p:cNvPicPr>
          <p:nvPr userDrawn="1"/>
        </p:nvPicPr>
        <p:blipFill>
          <a:blip r:embed="rId6" cstate="print"/>
          <a:srcRect l="43961" r="22088"/>
          <a:stretch>
            <a:fillRect/>
          </a:stretch>
        </p:blipFill>
        <p:spPr bwMode="auto">
          <a:xfrm rot="16200000">
            <a:off x="12457402" y="6890588"/>
            <a:ext cx="1657352" cy="324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 Design (mit eigenem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22"/>
          <p:cNvSpPr>
            <a:spLocks noGrp="1"/>
          </p:cNvSpPr>
          <p:nvPr>
            <p:ph type="pic" sz="quarter" idx="18"/>
          </p:nvPr>
        </p:nvSpPr>
        <p:spPr>
          <a:xfrm>
            <a:off x="217916" y="2105432"/>
            <a:ext cx="9432000" cy="5367600"/>
          </a:xfrm>
        </p:spPr>
        <p:txBody>
          <a:bodyPr/>
          <a:lstStyle/>
          <a:p>
            <a:endParaRPr lang="de-AT"/>
          </a:p>
        </p:txBody>
      </p:sp>
      <p:sp>
        <p:nvSpPr>
          <p:cNvPr id="33" name="Bildplatzhalter 32"/>
          <p:cNvSpPr>
            <a:spLocks noGrp="1"/>
          </p:cNvSpPr>
          <p:nvPr>
            <p:ph type="pic" sz="quarter" idx="17"/>
          </p:nvPr>
        </p:nvSpPr>
        <p:spPr>
          <a:xfrm>
            <a:off x="9898513" y="159760"/>
            <a:ext cx="5047200" cy="1738800"/>
          </a:xfrm>
        </p:spPr>
        <p:txBody>
          <a:bodyPr/>
          <a:lstStyle/>
          <a:p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0019" y="280005"/>
            <a:ext cx="9685499" cy="648000"/>
          </a:xfrm>
        </p:spPr>
        <p:txBody>
          <a:bodyPr tIns="36000" bIns="36000">
            <a:normAutofit/>
          </a:bodyPr>
          <a:lstStyle>
            <a:lvl1pPr algn="l">
              <a:defRPr sz="3600" b="1">
                <a:solidFill>
                  <a:srgbClr val="003399"/>
                </a:solidFill>
              </a:defRPr>
            </a:lvl1pPr>
          </a:lstStyle>
          <a:p>
            <a:r>
              <a:rPr lang="de-DE" dirty="0" smtClean="0"/>
              <a:t>Project </a:t>
            </a:r>
            <a:r>
              <a:rPr lang="de-DE" dirty="0" err="1" smtClean="0"/>
              <a:t>acronym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0018" y="881226"/>
            <a:ext cx="9685500" cy="100909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003399"/>
                </a:solidFill>
              </a:defRPr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name</a:t>
            </a:r>
            <a:endParaRPr lang="de-DE" dirty="0" smtClean="0"/>
          </a:p>
        </p:txBody>
      </p:sp>
      <p:sp>
        <p:nvSpPr>
          <p:cNvPr id="11" name="Rechteck 10"/>
          <p:cNvSpPr/>
          <p:nvPr userDrawn="1"/>
        </p:nvSpPr>
        <p:spPr>
          <a:xfrm>
            <a:off x="9865518" y="4805562"/>
            <a:ext cx="5040560" cy="2664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26000" rIns="180000" rtlCol="0" anchor="t" anchorCtr="0"/>
          <a:lstStyle/>
          <a:p>
            <a:pPr marL="36000">
              <a:tabLst>
                <a:tab pos="475560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budget in EUR:	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">
              <a:tabLst>
                <a:tab pos="475560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">
              <a:tabLst>
                <a:tab pos="475560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ERDF funding in EUR:	</a:t>
            </a:r>
          </a:p>
          <a:p>
            <a:pPr marL="36000">
              <a:tabLst>
                <a:tab pos="475560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">
              <a:tabLst>
                <a:tab pos="475560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duration:	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48000" algn="ctr"/>
            <a: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1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216446" y="7685308"/>
            <a:ext cx="11233248" cy="1656000"/>
          </a:xfrm>
          <a:prstGeom prst="rect">
            <a:avLst/>
          </a:prstGeom>
          <a:solidFill>
            <a:srgbClr val="3C748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417" tIns="67208" rIns="134417" bIns="67208" rtlCol="0" anchor="ctr"/>
          <a:lstStyle/>
          <a:p>
            <a:pPr marL="715963">
              <a:spcAft>
                <a:spcPts val="6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Contact:</a:t>
            </a:r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5963"/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5963"/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5963"/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9865518" y="2106340"/>
            <a:ext cx="5040560" cy="2700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180000" algn="ctr">
              <a:lnSpc>
                <a:spcPct val="108000"/>
              </a:lnSpc>
              <a:tabLst>
                <a:tab pos="4755600" algn="r"/>
              </a:tabLst>
            </a:pP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8828518" y="9616538"/>
            <a:ext cx="3096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This project is supported by</a:t>
            </a:r>
          </a:p>
        </p:txBody>
      </p:sp>
      <p:pic>
        <p:nvPicPr>
          <p:cNvPr id="16" name="Picture 5" descr="Y:\Communication\Grafiken\SIGN\icons\schlang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3270" y="2106341"/>
            <a:ext cx="2019534" cy="2144454"/>
          </a:xfrm>
          <a:prstGeom prst="rect">
            <a:avLst/>
          </a:prstGeom>
          <a:noFill/>
        </p:spPr>
      </p:pic>
      <p:pic>
        <p:nvPicPr>
          <p:cNvPr id="17" name="Picture 2" descr="Y:\Communication\Logos\Interreg VA AT-HU\Interreg_ATHU mittel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08838" y="9523164"/>
            <a:ext cx="3197240" cy="972000"/>
          </a:xfrm>
          <a:prstGeom prst="rect">
            <a:avLst/>
          </a:prstGeom>
          <a:noFill/>
        </p:spPr>
      </p:pic>
      <p:sp>
        <p:nvSpPr>
          <p:cNvPr id="19" name="Ellipse 18"/>
          <p:cNvSpPr/>
          <p:nvPr/>
        </p:nvSpPr>
        <p:spPr>
          <a:xfrm>
            <a:off x="8785398" y="6570837"/>
            <a:ext cx="2088232" cy="20882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4" name="Textplatzhalter 2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9866078" y="2106340"/>
            <a:ext cx="5040000" cy="2700000"/>
          </a:xfrm>
        </p:spPr>
        <p:txBody>
          <a:bodyPr/>
          <a:lstStyle/>
          <a:p>
            <a:pPr lvl="0"/>
            <a:r>
              <a:rPr lang="en-US" dirty="0" smtClean="0"/>
              <a:t>Project in one sentence (project aim)</a:t>
            </a:r>
            <a:endParaRPr lang="de-AT" dirty="0"/>
          </a:p>
        </p:txBody>
      </p:sp>
      <p:sp>
        <p:nvSpPr>
          <p:cNvPr id="26" name="Textplatzhalter 25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2673830" y="4829457"/>
            <a:ext cx="2186366" cy="504180"/>
          </a:xfrm>
        </p:spPr>
        <p:txBody>
          <a:bodyPr lIns="36000" rIns="126000">
            <a:noAutofit/>
          </a:bodyPr>
          <a:lstStyle>
            <a:lvl1pPr algn="r">
              <a:defRPr sz="1800" b="1"/>
            </a:lvl1pPr>
          </a:lstStyle>
          <a:p>
            <a:pPr lvl="0"/>
            <a:r>
              <a:rPr lang="de-DE" dirty="0" smtClean="0"/>
              <a:t>X,XXX,XXX.XX</a:t>
            </a:r>
          </a:p>
        </p:txBody>
      </p:sp>
      <p:sp>
        <p:nvSpPr>
          <p:cNvPr id="27" name="Textplatzhalter 2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673830" y="5385889"/>
            <a:ext cx="2186366" cy="504180"/>
          </a:xfrm>
        </p:spPr>
        <p:txBody>
          <a:bodyPr lIns="36000" rIns="126000">
            <a:noAutofit/>
          </a:bodyPr>
          <a:lstStyle>
            <a:lvl1pPr algn="r">
              <a:defRPr sz="1800" b="1"/>
            </a:lvl1pPr>
          </a:lstStyle>
          <a:p>
            <a:pPr lvl="0"/>
            <a:r>
              <a:rPr lang="de-DE" dirty="0" smtClean="0"/>
              <a:t>X,XXX,XXX.XX</a:t>
            </a:r>
          </a:p>
        </p:txBody>
      </p:sp>
      <p:sp>
        <p:nvSpPr>
          <p:cNvPr id="28" name="Textplatzhalter 2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2025758" y="5935703"/>
            <a:ext cx="2834438" cy="504180"/>
          </a:xfrm>
        </p:spPr>
        <p:txBody>
          <a:bodyPr lIns="36000" rIns="126000">
            <a:noAutofit/>
          </a:bodyPr>
          <a:lstStyle>
            <a:lvl1pPr algn="r">
              <a:defRPr sz="1800" b="1"/>
            </a:lvl1pPr>
          </a:lstStyle>
          <a:p>
            <a:pPr lvl="0"/>
            <a:r>
              <a:rPr lang="de-DE" dirty="0" smtClean="0"/>
              <a:t>MM/YYYY – MM/YYYY</a:t>
            </a:r>
          </a:p>
        </p:txBody>
      </p:sp>
      <p:sp>
        <p:nvSpPr>
          <p:cNvPr id="29" name="Textplatzhalter 2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729614" y="6714852"/>
            <a:ext cx="4032448" cy="720080"/>
          </a:xfrm>
        </p:spPr>
        <p:txBody>
          <a:bodyPr lIns="36000" tIns="36000" rIns="36000" bIns="0">
            <a:noAutofit/>
          </a:bodyPr>
          <a:lstStyle>
            <a:lvl1pPr algn="ctr">
              <a:defRPr sz="1800" b="1"/>
            </a:lvl1pPr>
          </a:lstStyle>
          <a:p>
            <a:pPr lvl="0"/>
            <a:r>
              <a:rPr lang="de-DE" dirty="0" smtClean="0"/>
              <a:t>www.interreg-athu.eu/</a:t>
            </a:r>
            <a:br>
              <a:rPr lang="de-DE" dirty="0" smtClean="0"/>
            </a:br>
            <a:r>
              <a:rPr lang="de-DE" dirty="0" err="1" smtClean="0"/>
              <a:t>acronym</a:t>
            </a:r>
            <a:endParaRPr lang="de-DE" dirty="0" smtClean="0"/>
          </a:p>
        </p:txBody>
      </p:sp>
      <p:sp>
        <p:nvSpPr>
          <p:cNvPr id="31" name="Textplatzhalter 30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14622" y="8227020"/>
            <a:ext cx="7654751" cy="1080120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Name of institution</a:t>
            </a:r>
            <a:br>
              <a:rPr lang="en-US" dirty="0" smtClean="0"/>
            </a:br>
            <a:r>
              <a:rPr lang="en-US" dirty="0" smtClean="0"/>
              <a:t>Contact person</a:t>
            </a:r>
            <a:br>
              <a:rPr lang="en-US" dirty="0" smtClean="0"/>
            </a:br>
            <a:r>
              <a:rPr lang="en-US" dirty="0" smtClean="0"/>
              <a:t>E-mail address</a:t>
            </a:r>
          </a:p>
          <a:p>
            <a:pPr lvl="0"/>
            <a:endParaRPr lang="de-DE" dirty="0" smtClean="0"/>
          </a:p>
        </p:txBody>
      </p:sp>
      <p:pic>
        <p:nvPicPr>
          <p:cNvPr id="20" name="Picture 2" descr="Y:\Communication\Fotos\Prioritäten\PA4\Hauptfoto\Baendertanz, Kellergasse Purbach (2).jpg"/>
          <p:cNvPicPr>
            <a:picLocks noChangeAspect="1" noChangeArrowheads="1"/>
          </p:cNvPicPr>
          <p:nvPr userDrawn="1"/>
        </p:nvPicPr>
        <p:blipFill>
          <a:blip r:embed="rId4" cstate="print"/>
          <a:srcRect l="43961" r="22088"/>
          <a:stretch>
            <a:fillRect/>
          </a:stretch>
        </p:blipFill>
        <p:spPr bwMode="auto">
          <a:xfrm rot="16200000">
            <a:off x="12457402" y="6890588"/>
            <a:ext cx="1657352" cy="324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56126" y="428233"/>
            <a:ext cx="13610273" cy="1782233"/>
          </a:xfrm>
          <a:prstGeom prst="rect">
            <a:avLst/>
          </a:prstGeom>
        </p:spPr>
        <p:txBody>
          <a:bodyPr vert="horz" lIns="154890" tIns="77445" rIns="154890" bIns="77445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6126" y="2495129"/>
            <a:ext cx="13610273" cy="7057149"/>
          </a:xfrm>
          <a:prstGeom prst="rect">
            <a:avLst/>
          </a:prstGeom>
        </p:spPr>
        <p:txBody>
          <a:bodyPr vert="horz" lIns="154890" tIns="77445" rIns="154890" bIns="77445" rtlCol="0" anchor="ctr" anchorCtr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6126" y="9911198"/>
            <a:ext cx="3528589" cy="569325"/>
          </a:xfrm>
          <a:prstGeom prst="rect">
            <a:avLst/>
          </a:prstGeom>
        </p:spPr>
        <p:txBody>
          <a:bodyPr vert="horz" lIns="154890" tIns="77445" rIns="154890" bIns="77445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9FC7B94-3D1E-4CFC-90C5-D860A6D949C3}" type="datetimeFigureOut">
              <a:rPr lang="de-AT" smtClean="0"/>
              <a:pPr/>
              <a:t>18.10.2017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166863" y="9911198"/>
            <a:ext cx="4788800" cy="569325"/>
          </a:xfrm>
          <a:prstGeom prst="rect">
            <a:avLst/>
          </a:prstGeom>
        </p:spPr>
        <p:txBody>
          <a:bodyPr vert="horz" lIns="154890" tIns="77445" rIns="154890" bIns="77445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837810" y="9911198"/>
            <a:ext cx="3528589" cy="569325"/>
          </a:xfrm>
          <a:prstGeom prst="rect">
            <a:avLst/>
          </a:prstGeom>
        </p:spPr>
        <p:txBody>
          <a:bodyPr vert="horz" lIns="154890" tIns="77445" rIns="154890" bIns="77445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0290733-F0B8-43B6-8C46-334FF0D8E52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1548902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0" indent="0" algn="ctr" defTabSz="1548902" rtl="0" eaLnBrk="1" latinLnBrk="0" hangingPunct="1">
        <a:lnSpc>
          <a:spcPct val="108000"/>
        </a:lnSpc>
        <a:spcBef>
          <a:spcPts val="0"/>
        </a:spcBef>
        <a:buFont typeface="Arial" pitchFamily="34" charset="0"/>
        <a:buNone/>
        <a:defRPr sz="16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0" indent="0" algn="ctr" defTabSz="1548902" rtl="0" eaLnBrk="1" latinLnBrk="0" hangingPunct="1">
        <a:lnSpc>
          <a:spcPct val="108000"/>
        </a:lnSpc>
        <a:spcBef>
          <a:spcPts val="0"/>
        </a:spcBef>
        <a:buFont typeface="Arial" pitchFamily="34" charset="0"/>
        <a:buNone/>
        <a:defRPr sz="16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0" indent="0" algn="ctr" defTabSz="1548902" rtl="0" eaLnBrk="1" latinLnBrk="0" hangingPunct="1">
        <a:lnSpc>
          <a:spcPct val="108000"/>
        </a:lnSpc>
        <a:spcBef>
          <a:spcPts val="0"/>
        </a:spcBef>
        <a:buFont typeface="Arial" pitchFamily="34" charset="0"/>
        <a:buNone/>
        <a:defRPr sz="16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0" indent="0" algn="ctr" defTabSz="1548902" rtl="0" eaLnBrk="1" latinLnBrk="0" hangingPunct="1">
        <a:lnSpc>
          <a:spcPct val="108000"/>
        </a:lnSpc>
        <a:spcBef>
          <a:spcPts val="0"/>
        </a:spcBef>
        <a:buFont typeface="Arial" pitchFamily="34" charset="0"/>
        <a:buNone/>
        <a:defRPr sz="16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0" indent="0" algn="ctr" defTabSz="1548902" rtl="0" eaLnBrk="1" latinLnBrk="0" hangingPunct="1">
        <a:lnSpc>
          <a:spcPct val="108000"/>
        </a:lnSpc>
        <a:spcBef>
          <a:spcPts val="0"/>
        </a:spcBef>
        <a:buFont typeface="Arial" pitchFamily="34" charset="0"/>
        <a:buNone/>
        <a:defRPr sz="16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259481" indent="-387226" algn="l" defTabSz="154890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33932" indent="-387226" algn="l" defTabSz="154890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808383" indent="-387226" algn="l" defTabSz="154890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582834" indent="-387226" algn="l" defTabSz="154890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54890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74451" algn="l" defTabSz="154890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48902" algn="l" defTabSz="154890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23353" algn="l" defTabSz="154890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97804" algn="l" defTabSz="154890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72255" algn="l" defTabSz="154890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646706" algn="l" defTabSz="154890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421158" algn="l" defTabSz="154890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195609" algn="l" defTabSz="154890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Project sample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 smtClean="0"/>
              <a:t>1,000,000.00</a:t>
            </a:r>
            <a:endParaRPr lang="de-AT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smtClean="0"/>
              <a:t>850,000.00</a:t>
            </a:r>
            <a:endParaRPr lang="de-AT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 smtClean="0"/>
              <a:t>01/2015 – 12/2017</a:t>
            </a:r>
            <a:endParaRPr lang="de-AT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AT" dirty="0" smtClean="0"/>
              <a:t>www</a:t>
            </a:r>
            <a:r>
              <a:rPr lang="de-AT" dirty="0" smtClean="0"/>
              <a:t>.interreg-athu.eu/projectsample</a:t>
            </a:r>
            <a:endParaRPr lang="de-AT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1" name="Picture 6" descr="Y:\Communication\Logos\Projektlogos\Projectlogo-Interreg-AT-HU_Muster.png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2" cstate="print"/>
          <a:srcRect l="254" r="25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A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Bildplatzhalter 2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2" name="Picture 5" descr="Y:\Communication\Grafiken\SIGN\icons\schlan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3270" y="2106341"/>
            <a:ext cx="2019534" cy="2144454"/>
          </a:xfrm>
          <a:prstGeom prst="rect">
            <a:avLst/>
          </a:prstGeom>
          <a:noFill/>
        </p:spPr>
      </p:pic>
      <p:grpSp>
        <p:nvGrpSpPr>
          <p:cNvPr id="13" name="Gruppieren 24"/>
          <p:cNvGrpSpPr>
            <a:grpSpLocks noChangeAspect="1"/>
          </p:cNvGrpSpPr>
          <p:nvPr/>
        </p:nvGrpSpPr>
        <p:grpSpPr>
          <a:xfrm>
            <a:off x="8785398" y="6570837"/>
            <a:ext cx="2088232" cy="2088232"/>
            <a:chOff x="2857913" y="6954209"/>
            <a:chExt cx="2268000" cy="2268000"/>
          </a:xfrm>
        </p:grpSpPr>
        <p:sp>
          <p:nvSpPr>
            <p:cNvPr id="14" name="Ellipse 13"/>
            <p:cNvSpPr/>
            <p:nvPr/>
          </p:nvSpPr>
          <p:spPr>
            <a:xfrm>
              <a:off x="2857913" y="6954209"/>
              <a:ext cx="2268000" cy="226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5" name="Picture 2" descr="Y:\Communication\Grafiken\SIGN\icons\prioritas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0436" y="7057206"/>
              <a:ext cx="2011592" cy="2011592"/>
            </a:xfrm>
            <a:prstGeom prst="ellipse">
              <a:avLst/>
            </a:prstGeom>
            <a:noFill/>
            <a:ln w="127000"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A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Bildplatzhalter 2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2" name="Picture 5" descr="Y:\Communication\Grafiken\SIGN\icons\schlan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3270" y="2106341"/>
            <a:ext cx="2019534" cy="2144454"/>
          </a:xfrm>
          <a:prstGeom prst="rect">
            <a:avLst/>
          </a:prstGeom>
          <a:noFill/>
        </p:spPr>
      </p:pic>
      <p:grpSp>
        <p:nvGrpSpPr>
          <p:cNvPr id="13" name="Gruppieren 12"/>
          <p:cNvGrpSpPr/>
          <p:nvPr/>
        </p:nvGrpSpPr>
        <p:grpSpPr>
          <a:xfrm>
            <a:off x="8785398" y="6570837"/>
            <a:ext cx="2088232" cy="2088232"/>
            <a:chOff x="8785398" y="6570837"/>
            <a:chExt cx="2088232" cy="2088232"/>
          </a:xfrm>
        </p:grpSpPr>
        <p:sp>
          <p:nvSpPr>
            <p:cNvPr id="14" name="Ellipse 13"/>
            <p:cNvSpPr/>
            <p:nvPr/>
          </p:nvSpPr>
          <p:spPr>
            <a:xfrm>
              <a:off x="8785398" y="6570837"/>
              <a:ext cx="2088232" cy="20882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5" name="Picture 2" descr="Y:\Communication\Grafiken\SIGN\icons\prioritas_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88400" y="6667200"/>
              <a:ext cx="1854000" cy="1854000"/>
            </a:xfrm>
            <a:prstGeom prst="ellipse">
              <a:avLst/>
            </a:prstGeom>
            <a:noFill/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A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Bildplatzhalter 2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2" name="Picture 5" descr="Y:\Communication\Grafiken\SIGN\icons\schlan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3270" y="2106341"/>
            <a:ext cx="2019534" cy="2144454"/>
          </a:xfrm>
          <a:prstGeom prst="rect">
            <a:avLst/>
          </a:prstGeom>
          <a:noFill/>
        </p:spPr>
      </p:pic>
      <p:grpSp>
        <p:nvGrpSpPr>
          <p:cNvPr id="13" name="Gruppieren 12"/>
          <p:cNvGrpSpPr/>
          <p:nvPr/>
        </p:nvGrpSpPr>
        <p:grpSpPr>
          <a:xfrm>
            <a:off x="8785398" y="6570837"/>
            <a:ext cx="2088232" cy="2088232"/>
            <a:chOff x="8785398" y="6570837"/>
            <a:chExt cx="2088232" cy="2088232"/>
          </a:xfrm>
        </p:grpSpPr>
        <p:sp>
          <p:nvSpPr>
            <p:cNvPr id="14" name="Ellipse 13"/>
            <p:cNvSpPr/>
            <p:nvPr/>
          </p:nvSpPr>
          <p:spPr>
            <a:xfrm>
              <a:off x="8785398" y="6570837"/>
              <a:ext cx="2088232" cy="20882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5" name="Picture 3" descr="Y:\Communication\Grafiken\SIGN\icons\prioritas_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88400" y="6667200"/>
              <a:ext cx="1854000" cy="1854000"/>
            </a:xfrm>
            <a:prstGeom prst="ellipse">
              <a:avLst/>
            </a:prstGeom>
            <a:noFill/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A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Bildplatzhalter 2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5" name="Picture 5" descr="Y:\Communication\Grafiken\SIGN\icons\schlan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3270" y="2106341"/>
            <a:ext cx="2019534" cy="2144454"/>
          </a:xfrm>
          <a:prstGeom prst="rect">
            <a:avLst/>
          </a:prstGeom>
          <a:noFill/>
        </p:spPr>
      </p:pic>
      <p:grpSp>
        <p:nvGrpSpPr>
          <p:cNvPr id="16" name="Gruppieren 15"/>
          <p:cNvGrpSpPr/>
          <p:nvPr/>
        </p:nvGrpSpPr>
        <p:grpSpPr>
          <a:xfrm>
            <a:off x="8785398" y="6570836"/>
            <a:ext cx="2088232" cy="2088233"/>
            <a:chOff x="8785398" y="6570836"/>
            <a:chExt cx="2088232" cy="2088233"/>
          </a:xfrm>
        </p:grpSpPr>
        <p:sp>
          <p:nvSpPr>
            <p:cNvPr id="17" name="Ellipse 16"/>
            <p:cNvSpPr/>
            <p:nvPr/>
          </p:nvSpPr>
          <p:spPr>
            <a:xfrm>
              <a:off x="8785398" y="6570837"/>
              <a:ext cx="2088232" cy="20882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8" name="Picture 2" descr="Y:\Communication\Grafiken\SIGN\icons\prioritas_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88400" y="6570836"/>
              <a:ext cx="1854000" cy="1854000"/>
            </a:xfrm>
            <a:prstGeom prst="ellipse">
              <a:avLst/>
            </a:prstGeom>
            <a:noFill/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Benutzerdefiniert</PresentationFormat>
  <Paragraphs>21</Paragraphs>
  <Slides>9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Larissa-Design</vt:lpstr>
      <vt:lpstr>Project sample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Haring</dc:creator>
  <cp:lastModifiedBy>Haring</cp:lastModifiedBy>
  <cp:revision>93</cp:revision>
  <dcterms:created xsi:type="dcterms:W3CDTF">2017-06-22T09:41:15Z</dcterms:created>
  <dcterms:modified xsi:type="dcterms:W3CDTF">2017-10-18T09:34:47Z</dcterms:modified>
</cp:coreProperties>
</file>