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9"/>
  </p:notesMasterIdLst>
  <p:handoutMasterIdLst>
    <p:handoutMasterId r:id="rId10"/>
  </p:handoutMasterIdLst>
  <p:sldIdLst>
    <p:sldId id="256" r:id="rId2"/>
    <p:sldId id="300" r:id="rId3"/>
    <p:sldId id="274" r:id="rId4"/>
    <p:sldId id="312" r:id="rId5"/>
    <p:sldId id="301" r:id="rId6"/>
    <p:sldId id="320" r:id="rId7"/>
    <p:sldId id="319" r:id="rId8"/>
  </p:sldIdLst>
  <p:sldSz cx="9144000" cy="6858000" type="screen4x3"/>
  <p:notesSz cx="6797675" cy="9928225"/>
  <p:defaultTextStyle>
    <a:defPPr>
      <a:defRPr lang="de-DE"/>
    </a:defPPr>
    <a:lvl1pPr algn="ctr" rtl="0" fontAlgn="base">
      <a:spcBef>
        <a:spcPct val="0"/>
      </a:spcBef>
      <a:spcAft>
        <a:spcPct val="0"/>
      </a:spcAft>
      <a:defRPr sz="2400" kern="1200">
        <a:solidFill>
          <a:schemeClr val="tx1"/>
        </a:solidFill>
        <a:latin typeface="Arial Narrow" pitchFamily="34" charset="0"/>
        <a:ea typeface="+mn-ea"/>
        <a:cs typeface="+mn-cs"/>
      </a:defRPr>
    </a:lvl1pPr>
    <a:lvl2pPr marL="457200" algn="ctr" rtl="0" fontAlgn="base">
      <a:spcBef>
        <a:spcPct val="0"/>
      </a:spcBef>
      <a:spcAft>
        <a:spcPct val="0"/>
      </a:spcAft>
      <a:defRPr sz="2400" kern="1200">
        <a:solidFill>
          <a:schemeClr val="tx1"/>
        </a:solidFill>
        <a:latin typeface="Arial Narrow" pitchFamily="34" charset="0"/>
        <a:ea typeface="+mn-ea"/>
        <a:cs typeface="+mn-cs"/>
      </a:defRPr>
    </a:lvl2pPr>
    <a:lvl3pPr marL="914400" algn="ctr" rtl="0" fontAlgn="base">
      <a:spcBef>
        <a:spcPct val="0"/>
      </a:spcBef>
      <a:spcAft>
        <a:spcPct val="0"/>
      </a:spcAft>
      <a:defRPr sz="2400" kern="1200">
        <a:solidFill>
          <a:schemeClr val="tx1"/>
        </a:solidFill>
        <a:latin typeface="Arial Narrow" pitchFamily="34" charset="0"/>
        <a:ea typeface="+mn-ea"/>
        <a:cs typeface="+mn-cs"/>
      </a:defRPr>
    </a:lvl3pPr>
    <a:lvl4pPr marL="1371600" algn="ctr" rtl="0" fontAlgn="base">
      <a:spcBef>
        <a:spcPct val="0"/>
      </a:spcBef>
      <a:spcAft>
        <a:spcPct val="0"/>
      </a:spcAft>
      <a:defRPr sz="2400" kern="1200">
        <a:solidFill>
          <a:schemeClr val="tx1"/>
        </a:solidFill>
        <a:latin typeface="Arial Narrow" pitchFamily="34" charset="0"/>
        <a:ea typeface="+mn-ea"/>
        <a:cs typeface="+mn-cs"/>
      </a:defRPr>
    </a:lvl4pPr>
    <a:lvl5pPr marL="1828800" algn="ctr" rtl="0" fontAlgn="base">
      <a:spcBef>
        <a:spcPct val="0"/>
      </a:spcBef>
      <a:spcAft>
        <a:spcPct val="0"/>
      </a:spcAft>
      <a:defRPr sz="2400" kern="1200">
        <a:solidFill>
          <a:schemeClr val="tx1"/>
        </a:solidFill>
        <a:latin typeface="Arial Narrow" pitchFamily="34" charset="0"/>
        <a:ea typeface="+mn-ea"/>
        <a:cs typeface="+mn-cs"/>
      </a:defRPr>
    </a:lvl5pPr>
    <a:lvl6pPr marL="2286000" algn="l" defTabSz="914400" rtl="0" eaLnBrk="1" latinLnBrk="0" hangingPunct="1">
      <a:defRPr sz="2400" kern="1200">
        <a:solidFill>
          <a:schemeClr val="tx1"/>
        </a:solidFill>
        <a:latin typeface="Arial Narrow" pitchFamily="34" charset="0"/>
        <a:ea typeface="+mn-ea"/>
        <a:cs typeface="+mn-cs"/>
      </a:defRPr>
    </a:lvl6pPr>
    <a:lvl7pPr marL="2743200" algn="l" defTabSz="914400" rtl="0" eaLnBrk="1" latinLnBrk="0" hangingPunct="1">
      <a:defRPr sz="2400" kern="1200">
        <a:solidFill>
          <a:schemeClr val="tx1"/>
        </a:solidFill>
        <a:latin typeface="Arial Narrow" pitchFamily="34" charset="0"/>
        <a:ea typeface="+mn-ea"/>
        <a:cs typeface="+mn-cs"/>
      </a:defRPr>
    </a:lvl7pPr>
    <a:lvl8pPr marL="3200400" algn="l" defTabSz="914400" rtl="0" eaLnBrk="1" latinLnBrk="0" hangingPunct="1">
      <a:defRPr sz="2400" kern="1200">
        <a:solidFill>
          <a:schemeClr val="tx1"/>
        </a:solidFill>
        <a:latin typeface="Arial Narrow" pitchFamily="34" charset="0"/>
        <a:ea typeface="+mn-ea"/>
        <a:cs typeface="+mn-cs"/>
      </a:defRPr>
    </a:lvl8pPr>
    <a:lvl9pPr marL="3657600" algn="l" defTabSz="914400" rtl="0" eaLnBrk="1" latinLnBrk="0" hangingPunct="1">
      <a:defRPr sz="2400" kern="1200">
        <a:solidFill>
          <a:schemeClr val="tx1"/>
        </a:solidFill>
        <a:latin typeface="Arial Narrow"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1E2D"/>
    <a:srgbClr val="717171"/>
    <a:srgbClr val="808080"/>
    <a:srgbClr val="86162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941" autoAdjust="0"/>
    <p:restoredTop sz="95553" autoAdjust="0"/>
  </p:normalViewPr>
  <p:slideViewPr>
    <p:cSldViewPr>
      <p:cViewPr varScale="1">
        <p:scale>
          <a:sx n="106" d="100"/>
          <a:sy n="106" d="100"/>
        </p:scale>
        <p:origin x="2124" y="96"/>
      </p:cViewPr>
      <p:guideLst>
        <p:guide orient="horz" pos="2160"/>
        <p:guide pos="2880"/>
      </p:guideLst>
    </p:cSldViewPr>
  </p:slideViewPr>
  <p:notesTextViewPr>
    <p:cViewPr>
      <p:scale>
        <a:sx n="100" d="100"/>
        <a:sy n="100" d="100"/>
      </p:scale>
      <p:origin x="0" y="0"/>
    </p:cViewPr>
  </p:notesTextViewPr>
  <p:notesViewPr>
    <p:cSldViewPr>
      <p:cViewPr varScale="1">
        <p:scale>
          <a:sx n="47" d="100"/>
          <a:sy n="47" d="100"/>
        </p:scale>
        <p:origin x="2792" y="52"/>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4" rIns="91426" bIns="45714" numCol="1" anchor="t" anchorCtr="0" compatLnSpc="1">
            <a:prstTxWarp prst="textNoShape">
              <a:avLst/>
            </a:prstTxWarp>
          </a:bodyPr>
          <a:lstStyle>
            <a:lvl1pPr algn="l">
              <a:defRPr sz="1200"/>
            </a:lvl1pPr>
          </a:lstStyle>
          <a:p>
            <a:endParaRPr lang="de-AT"/>
          </a:p>
        </p:txBody>
      </p:sp>
      <p:sp>
        <p:nvSpPr>
          <p:cNvPr id="7171" name="Rectangle 3"/>
          <p:cNvSpPr>
            <a:spLocks noGrp="1" noChangeArrowheads="1"/>
          </p:cNvSpPr>
          <p:nvPr>
            <p:ph type="dt" sz="quarter" idx="1"/>
          </p:nvPr>
        </p:nvSpPr>
        <p:spPr bwMode="auto">
          <a:xfrm>
            <a:off x="3851275"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4" rIns="91426" bIns="45714" numCol="1" anchor="t" anchorCtr="0" compatLnSpc="1">
            <a:prstTxWarp prst="textNoShape">
              <a:avLst/>
            </a:prstTxWarp>
          </a:bodyPr>
          <a:lstStyle>
            <a:lvl1pPr algn="r">
              <a:defRPr sz="1200"/>
            </a:lvl1pPr>
          </a:lstStyle>
          <a:p>
            <a:endParaRPr lang="de-AT" dirty="0"/>
          </a:p>
        </p:txBody>
      </p:sp>
      <p:sp>
        <p:nvSpPr>
          <p:cNvPr id="7172" name="Rectangle 4"/>
          <p:cNvSpPr>
            <a:spLocks noGrp="1" noChangeArrowheads="1"/>
          </p:cNvSpPr>
          <p:nvPr>
            <p:ph type="ftr" sz="quarter" idx="2"/>
          </p:nvPr>
        </p:nvSpPr>
        <p:spPr bwMode="auto">
          <a:xfrm>
            <a:off x="0" y="9431338"/>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4" rIns="91426" bIns="45714" numCol="1" anchor="b" anchorCtr="0" compatLnSpc="1">
            <a:prstTxWarp prst="textNoShape">
              <a:avLst/>
            </a:prstTxWarp>
          </a:bodyPr>
          <a:lstStyle>
            <a:lvl1pPr algn="l">
              <a:defRPr sz="1200"/>
            </a:lvl1pPr>
          </a:lstStyle>
          <a:p>
            <a:endParaRPr lang="de-AT"/>
          </a:p>
        </p:txBody>
      </p:sp>
      <p:sp>
        <p:nvSpPr>
          <p:cNvPr id="7173" name="Rectangle 5"/>
          <p:cNvSpPr>
            <a:spLocks noGrp="1" noChangeArrowheads="1"/>
          </p:cNvSpPr>
          <p:nvPr>
            <p:ph type="sldNum" sz="quarter" idx="3"/>
          </p:nvPr>
        </p:nvSpPr>
        <p:spPr bwMode="auto">
          <a:xfrm>
            <a:off x="3851275" y="9431338"/>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4" rIns="91426" bIns="45714" numCol="1" anchor="b" anchorCtr="0" compatLnSpc="1">
            <a:prstTxWarp prst="textNoShape">
              <a:avLst/>
            </a:prstTxWarp>
          </a:bodyPr>
          <a:lstStyle>
            <a:lvl1pPr algn="r">
              <a:defRPr sz="1200"/>
            </a:lvl1pPr>
          </a:lstStyle>
          <a:p>
            <a:fld id="{1C9F4489-042B-4F02-817E-F0996D634FAC}" type="slidenum">
              <a:rPr lang="de-AT"/>
              <a:pPr/>
              <a:t>‹Nr.›</a:t>
            </a:fld>
            <a:endParaRPr lang="de-AT"/>
          </a:p>
        </p:txBody>
      </p:sp>
    </p:spTree>
    <p:extLst>
      <p:ext uri="{BB962C8B-B14F-4D97-AF65-F5344CB8AC3E}">
        <p14:creationId xmlns:p14="http://schemas.microsoft.com/office/powerpoint/2010/main" val="5708164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4" rIns="91426" bIns="45714" numCol="1" anchor="t" anchorCtr="0" compatLnSpc="1">
            <a:prstTxWarp prst="textNoShape">
              <a:avLst/>
            </a:prstTxWarp>
          </a:bodyPr>
          <a:lstStyle>
            <a:lvl1pPr algn="l">
              <a:defRPr sz="1200"/>
            </a:lvl1pPr>
          </a:lstStyle>
          <a:p>
            <a:endParaRPr lang="de-AT"/>
          </a:p>
        </p:txBody>
      </p:sp>
      <p:sp>
        <p:nvSpPr>
          <p:cNvPr id="5123" name="Rectangle 3"/>
          <p:cNvSpPr>
            <a:spLocks noGrp="1" noChangeArrowheads="1"/>
          </p:cNvSpPr>
          <p:nvPr>
            <p:ph type="dt" idx="1"/>
          </p:nvPr>
        </p:nvSpPr>
        <p:spPr bwMode="auto">
          <a:xfrm>
            <a:off x="3851275" y="0"/>
            <a:ext cx="2946400"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4" rIns="91426" bIns="45714" numCol="1" anchor="t" anchorCtr="0" compatLnSpc="1">
            <a:prstTxWarp prst="textNoShape">
              <a:avLst/>
            </a:prstTxWarp>
          </a:bodyPr>
          <a:lstStyle>
            <a:lvl1pPr algn="r">
              <a:defRPr sz="1200"/>
            </a:lvl1pPr>
          </a:lstStyle>
          <a:p>
            <a:fld id="{A034F735-BBF1-4BCD-9989-2EF235BFEB12}" type="datetime7">
              <a:rPr lang="de-DE"/>
              <a:pPr/>
              <a:t>Dez-22</a:t>
            </a:fld>
            <a:endParaRPr lang="de-AT"/>
          </a:p>
        </p:txBody>
      </p:sp>
      <p:sp>
        <p:nvSpPr>
          <p:cNvPr id="5124"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p:cNvSpPr>
            <a:spLocks noGrp="1" noChangeArrowheads="1"/>
          </p:cNvSpPr>
          <p:nvPr>
            <p:ph type="body" sz="quarter" idx="3"/>
          </p:nvPr>
        </p:nvSpPr>
        <p:spPr bwMode="auto">
          <a:xfrm>
            <a:off x="906463" y="4716463"/>
            <a:ext cx="4984750" cy="446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4" rIns="91426" bIns="45714" numCol="1" anchor="t" anchorCtr="0" compatLnSpc="1">
            <a:prstTxWarp prst="textNoShape">
              <a:avLst/>
            </a:prstTxWarp>
          </a:bodyPr>
          <a:lstStyle/>
          <a:p>
            <a:pPr lvl="0"/>
            <a:r>
              <a:rPr lang="de-AT"/>
              <a:t>Klicken Sie, um die Formate des Vorlagentextes zu bearbeiten</a:t>
            </a:r>
          </a:p>
          <a:p>
            <a:pPr lvl="1"/>
            <a:r>
              <a:rPr lang="de-AT"/>
              <a:t>Zweite Ebene</a:t>
            </a:r>
          </a:p>
          <a:p>
            <a:pPr lvl="2"/>
            <a:r>
              <a:rPr lang="de-AT"/>
              <a:t>Dritte Ebene</a:t>
            </a:r>
          </a:p>
          <a:p>
            <a:pPr lvl="3"/>
            <a:r>
              <a:rPr lang="de-AT"/>
              <a:t>Vierte Ebene</a:t>
            </a:r>
          </a:p>
          <a:p>
            <a:pPr lvl="4"/>
            <a:r>
              <a:rPr lang="de-AT"/>
              <a:t>Fünfte Ebene</a:t>
            </a:r>
          </a:p>
        </p:txBody>
      </p:sp>
      <p:sp>
        <p:nvSpPr>
          <p:cNvPr id="5126" name="Rectangle 6"/>
          <p:cNvSpPr>
            <a:spLocks noGrp="1" noChangeArrowheads="1"/>
          </p:cNvSpPr>
          <p:nvPr>
            <p:ph type="ftr" sz="quarter" idx="4"/>
          </p:nvPr>
        </p:nvSpPr>
        <p:spPr bwMode="auto">
          <a:xfrm>
            <a:off x="0" y="9431338"/>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4" rIns="91426" bIns="45714" numCol="1" anchor="b" anchorCtr="0" compatLnSpc="1">
            <a:prstTxWarp prst="textNoShape">
              <a:avLst/>
            </a:prstTxWarp>
          </a:bodyPr>
          <a:lstStyle>
            <a:lvl1pPr algn="l">
              <a:defRPr sz="1200"/>
            </a:lvl1pPr>
          </a:lstStyle>
          <a:p>
            <a:endParaRPr lang="de-AT"/>
          </a:p>
        </p:txBody>
      </p:sp>
      <p:sp>
        <p:nvSpPr>
          <p:cNvPr id="5127" name="Rectangle 7"/>
          <p:cNvSpPr>
            <a:spLocks noGrp="1" noChangeArrowheads="1"/>
          </p:cNvSpPr>
          <p:nvPr>
            <p:ph type="sldNum" sz="quarter" idx="5"/>
          </p:nvPr>
        </p:nvSpPr>
        <p:spPr bwMode="auto">
          <a:xfrm>
            <a:off x="3851275" y="9431338"/>
            <a:ext cx="2946400"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26" tIns="45714" rIns="91426" bIns="45714" numCol="1" anchor="b" anchorCtr="0" compatLnSpc="1">
            <a:prstTxWarp prst="textNoShape">
              <a:avLst/>
            </a:prstTxWarp>
          </a:bodyPr>
          <a:lstStyle>
            <a:lvl1pPr algn="r">
              <a:defRPr sz="1200"/>
            </a:lvl1pPr>
          </a:lstStyle>
          <a:p>
            <a:fld id="{801CC536-55BD-402F-9283-6A45EFCAC835}" type="slidenum">
              <a:rPr lang="de-AT"/>
              <a:pPr/>
              <a:t>‹Nr.›</a:t>
            </a:fld>
            <a:endParaRPr lang="de-AT"/>
          </a:p>
        </p:txBody>
      </p:sp>
    </p:spTree>
    <p:extLst>
      <p:ext uri="{BB962C8B-B14F-4D97-AF65-F5344CB8AC3E}">
        <p14:creationId xmlns:p14="http://schemas.microsoft.com/office/powerpoint/2010/main" val="4172862722"/>
      </p:ext>
    </p:extLst>
  </p:cSld>
  <p:clrMap bg1="lt1" tx1="dk1" bg2="lt2" tx2="dk2" accent1="accent1" accent2="accent2" accent3="accent3" accent4="accent4" accent5="accent5" accent6="accent6" hlink="hlink" folHlink="folHlink"/>
  <p:hf hdr="0" ftr="0"/>
  <p:notesStyle>
    <a:lvl1pPr algn="l" rtl="0" fontAlgn="base">
      <a:spcBef>
        <a:spcPct val="30000"/>
      </a:spcBef>
      <a:spcAft>
        <a:spcPct val="0"/>
      </a:spcAft>
      <a:defRPr sz="900" kern="1200">
        <a:solidFill>
          <a:schemeClr val="tx1"/>
        </a:solidFill>
        <a:latin typeface="Arial" charset="0"/>
        <a:ea typeface="+mn-ea"/>
        <a:cs typeface="+mn-cs"/>
      </a:defRPr>
    </a:lvl1pPr>
    <a:lvl2pPr marL="457200" algn="l" rtl="0" fontAlgn="base">
      <a:spcBef>
        <a:spcPct val="30000"/>
      </a:spcBef>
      <a:spcAft>
        <a:spcPct val="0"/>
      </a:spcAft>
      <a:defRPr sz="900" kern="1200">
        <a:solidFill>
          <a:schemeClr val="tx1"/>
        </a:solidFill>
        <a:latin typeface="Arial" charset="0"/>
        <a:ea typeface="+mn-ea"/>
        <a:cs typeface="+mn-cs"/>
      </a:defRPr>
    </a:lvl2pPr>
    <a:lvl3pPr marL="914400" algn="l" rtl="0" fontAlgn="base">
      <a:spcBef>
        <a:spcPct val="30000"/>
      </a:spcBef>
      <a:spcAft>
        <a:spcPct val="0"/>
      </a:spcAft>
      <a:defRPr sz="900" kern="1200">
        <a:solidFill>
          <a:schemeClr val="tx1"/>
        </a:solidFill>
        <a:latin typeface="Arial" charset="0"/>
        <a:ea typeface="+mn-ea"/>
        <a:cs typeface="+mn-cs"/>
      </a:defRPr>
    </a:lvl3pPr>
    <a:lvl4pPr marL="1371600" algn="l" rtl="0" fontAlgn="base">
      <a:spcBef>
        <a:spcPct val="30000"/>
      </a:spcBef>
      <a:spcAft>
        <a:spcPct val="0"/>
      </a:spcAft>
      <a:defRPr sz="900" kern="1200">
        <a:solidFill>
          <a:schemeClr val="tx1"/>
        </a:solidFill>
        <a:latin typeface="Arial" charset="0"/>
        <a:ea typeface="+mn-ea"/>
        <a:cs typeface="+mn-cs"/>
      </a:defRPr>
    </a:lvl4pPr>
    <a:lvl5pPr marL="1828800" algn="l" rtl="0" fontAlgn="base">
      <a:spcBef>
        <a:spcPct val="30000"/>
      </a:spcBef>
      <a:spcAft>
        <a:spcPct val="0"/>
      </a:spcAft>
      <a:defRPr sz="9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AT"/>
          </a:p>
        </p:txBody>
      </p:sp>
      <p:sp>
        <p:nvSpPr>
          <p:cNvPr id="4" name="Datumsplatzhalter 3"/>
          <p:cNvSpPr>
            <a:spLocks noGrp="1"/>
          </p:cNvSpPr>
          <p:nvPr>
            <p:ph type="dt" idx="1"/>
          </p:nvPr>
        </p:nvSpPr>
        <p:spPr/>
        <p:txBody>
          <a:bodyPr/>
          <a:lstStyle/>
          <a:p>
            <a:fld id="{A034F735-BBF1-4BCD-9989-2EF235BFEB12}" type="datetime7">
              <a:rPr lang="de-DE" smtClean="0"/>
              <a:pPr/>
              <a:t>Dez-22</a:t>
            </a:fld>
            <a:endParaRPr lang="de-AT"/>
          </a:p>
        </p:txBody>
      </p:sp>
      <p:sp>
        <p:nvSpPr>
          <p:cNvPr id="5" name="Foliennummernplatzhalter 4"/>
          <p:cNvSpPr>
            <a:spLocks noGrp="1"/>
          </p:cNvSpPr>
          <p:nvPr>
            <p:ph type="sldNum" sz="quarter" idx="5"/>
          </p:nvPr>
        </p:nvSpPr>
        <p:spPr/>
        <p:txBody>
          <a:bodyPr/>
          <a:lstStyle/>
          <a:p>
            <a:fld id="{801CC536-55BD-402F-9283-6A45EFCAC835}" type="slidenum">
              <a:rPr lang="de-AT" smtClean="0"/>
              <a:pPr/>
              <a:t>1</a:t>
            </a:fld>
            <a:endParaRPr lang="de-AT"/>
          </a:p>
        </p:txBody>
      </p:sp>
    </p:spTree>
    <p:extLst>
      <p:ext uri="{BB962C8B-B14F-4D97-AF65-F5344CB8AC3E}">
        <p14:creationId xmlns:p14="http://schemas.microsoft.com/office/powerpoint/2010/main" val="26087747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AT" sz="900" dirty="0">
                <a:effectLst/>
                <a:latin typeface="Calibri" panose="020F0502020204030204" pitchFamily="34" charset="0"/>
                <a:ea typeface="Calibri" panose="020F0502020204030204" pitchFamily="34" charset="0"/>
                <a:cs typeface="Times New Roman" panose="02020603050405020304" pitchFamily="18" charset="0"/>
              </a:rPr>
              <a:t>Durch Covid-19 hat sich die Arbeitswelt massiv verändert: Kündigungen, Kurzarbeit, Home-Office sind nur einige Beispiele. Digitales Arbeiten rückte in den Mittelpunkt. Viele Unternehmen und deren Beschäftigte sehen sich durch neue Qualifikationen und technische Anforderungen herausgefordert. Bisherige Studienergebnisse zur Digitalisierung belegen, dass Beschäftigten, Betriebsräten und Führungskräften häufig das notwendige Wissen zur Implementierung digitaler Strategien fehlt und MitarbeiterInnen kaum eingebunden sind.</a:t>
            </a:r>
            <a:endParaRPr lang="de-AT" dirty="0"/>
          </a:p>
        </p:txBody>
      </p:sp>
      <p:sp>
        <p:nvSpPr>
          <p:cNvPr id="4" name="Datumsplatzhalter 3"/>
          <p:cNvSpPr>
            <a:spLocks noGrp="1"/>
          </p:cNvSpPr>
          <p:nvPr>
            <p:ph type="dt" idx="1"/>
          </p:nvPr>
        </p:nvSpPr>
        <p:spPr/>
        <p:txBody>
          <a:bodyPr/>
          <a:lstStyle/>
          <a:p>
            <a:fld id="{A034F735-BBF1-4BCD-9989-2EF235BFEB12}" type="datetime7">
              <a:rPr lang="de-DE" smtClean="0"/>
              <a:pPr/>
              <a:t>Dez-22</a:t>
            </a:fld>
            <a:endParaRPr lang="de-AT"/>
          </a:p>
        </p:txBody>
      </p:sp>
      <p:sp>
        <p:nvSpPr>
          <p:cNvPr id="5" name="Foliennummernplatzhalter 4"/>
          <p:cNvSpPr>
            <a:spLocks noGrp="1"/>
          </p:cNvSpPr>
          <p:nvPr>
            <p:ph type="sldNum" sz="quarter" idx="5"/>
          </p:nvPr>
        </p:nvSpPr>
        <p:spPr/>
        <p:txBody>
          <a:bodyPr/>
          <a:lstStyle/>
          <a:p>
            <a:fld id="{801CC536-55BD-402F-9283-6A45EFCAC835}" type="slidenum">
              <a:rPr lang="de-AT" smtClean="0"/>
              <a:pPr/>
              <a:t>4</a:t>
            </a:fld>
            <a:endParaRPr lang="de-AT"/>
          </a:p>
        </p:txBody>
      </p:sp>
    </p:spTree>
    <p:extLst>
      <p:ext uri="{BB962C8B-B14F-4D97-AF65-F5344CB8AC3E}">
        <p14:creationId xmlns:p14="http://schemas.microsoft.com/office/powerpoint/2010/main" val="11825016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142349" name="Rectangle 13"/>
          <p:cNvSpPr>
            <a:spLocks noChangeArrowheads="1"/>
          </p:cNvSpPr>
          <p:nvPr/>
        </p:nvSpPr>
        <p:spPr bwMode="auto">
          <a:xfrm>
            <a:off x="0" y="2590800"/>
            <a:ext cx="9144000" cy="261938"/>
          </a:xfrm>
          <a:prstGeom prst="rect">
            <a:avLst/>
          </a:prstGeom>
          <a:solidFill>
            <a:srgbClr val="B01E2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de-AT"/>
          </a:p>
        </p:txBody>
      </p:sp>
      <p:sp>
        <p:nvSpPr>
          <p:cNvPr id="142338" name="Rectangle 2"/>
          <p:cNvSpPr>
            <a:spLocks noGrp="1" noChangeArrowheads="1"/>
          </p:cNvSpPr>
          <p:nvPr>
            <p:ph type="ctrTitle"/>
          </p:nvPr>
        </p:nvSpPr>
        <p:spPr>
          <a:xfrm>
            <a:off x="647700" y="1984375"/>
            <a:ext cx="7772400" cy="427038"/>
          </a:xfrm>
          <a:extLst>
            <a:ext uri="{909E8E84-426E-40DD-AFC4-6F175D3DCCD1}">
              <a14:hiddenFill xmlns:a14="http://schemas.microsoft.com/office/drawing/2010/main">
                <a:solidFill>
                  <a:schemeClr val="accent1"/>
                </a:solidFill>
              </a14:hiddenFill>
            </a:ext>
          </a:extLst>
        </p:spPr>
        <p:txBody>
          <a:bodyPr anchor="b">
            <a:spAutoFit/>
          </a:bodyPr>
          <a:lstStyle>
            <a:lvl1pPr algn="ctr">
              <a:defRPr sz="2800">
                <a:solidFill>
                  <a:srgbClr val="808080"/>
                </a:solidFill>
              </a:defRPr>
            </a:lvl1pPr>
          </a:lstStyle>
          <a:p>
            <a:pPr lvl="0"/>
            <a:r>
              <a:rPr lang="de-DE" noProof="0"/>
              <a:t>Mastertitelformat bearbeiten</a:t>
            </a:r>
          </a:p>
        </p:txBody>
      </p:sp>
      <p:sp>
        <p:nvSpPr>
          <p:cNvPr id="142339" name="Rectangle 3"/>
          <p:cNvSpPr>
            <a:spLocks noGrp="1" noChangeArrowheads="1"/>
          </p:cNvSpPr>
          <p:nvPr>
            <p:ph type="subTitle" idx="1"/>
          </p:nvPr>
        </p:nvSpPr>
        <p:spPr>
          <a:xfrm>
            <a:off x="647700" y="3033713"/>
            <a:ext cx="7773988" cy="304800"/>
          </a:xfrm>
        </p:spPr>
        <p:txBody>
          <a:bodyPr>
            <a:spAutoFit/>
          </a:bodyPr>
          <a:lstStyle>
            <a:lvl1pPr marL="0" indent="0" algn="ctr">
              <a:buFont typeface="Wingdings" pitchFamily="2" charset="2"/>
              <a:buNone/>
              <a:defRPr>
                <a:solidFill>
                  <a:srgbClr val="808080"/>
                </a:solidFill>
              </a:defRPr>
            </a:lvl1pPr>
          </a:lstStyle>
          <a:p>
            <a:pPr lvl="0"/>
            <a:r>
              <a:rPr lang="de-DE" noProof="0"/>
              <a:t>Master-Untertitelformat bearbeiten</a:t>
            </a:r>
          </a:p>
        </p:txBody>
      </p:sp>
      <p:sp>
        <p:nvSpPr>
          <p:cNvPr id="142347" name="Rectangle 11"/>
          <p:cNvSpPr>
            <a:spLocks noChangeArrowheads="1"/>
          </p:cNvSpPr>
          <p:nvPr/>
        </p:nvSpPr>
        <p:spPr bwMode="auto">
          <a:xfrm>
            <a:off x="0" y="1773238"/>
            <a:ext cx="9144000" cy="5084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endParaRPr lang="de-AT"/>
          </a:p>
        </p:txBody>
      </p:sp>
      <p:sp>
        <p:nvSpPr>
          <p:cNvPr id="142357" name="Rectangle 21"/>
          <p:cNvSpPr>
            <a:spLocks noChangeArrowheads="1"/>
          </p:cNvSpPr>
          <p:nvPr userDrawn="1"/>
        </p:nvSpPr>
        <p:spPr bwMode="auto">
          <a:xfrm>
            <a:off x="1150938" y="6200775"/>
            <a:ext cx="2232025" cy="479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lstStyle/>
          <a:p>
            <a:pPr algn="l" defTabSz="968375" eaLnBrk="0" hangingPunct="0">
              <a:spcBef>
                <a:spcPts val="3600"/>
              </a:spcBef>
            </a:pPr>
            <a:endParaRPr lang="de-AT" sz="1600" b="1" dirty="0">
              <a:solidFill>
                <a:srgbClr val="808080"/>
              </a:solidFill>
              <a:latin typeface="Arial"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endParaRPr lang="de-AT"/>
          </a:p>
        </p:txBody>
      </p:sp>
      <p:sp>
        <p:nvSpPr>
          <p:cNvPr id="3" name="Vertikaler Textplatzhalt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Foliennummernplatzhalter 3"/>
          <p:cNvSpPr>
            <a:spLocks noGrp="1"/>
          </p:cNvSpPr>
          <p:nvPr>
            <p:ph type="sldNum" sz="quarter" idx="10"/>
          </p:nvPr>
        </p:nvSpPr>
        <p:spPr/>
        <p:txBody>
          <a:bodyPr/>
          <a:lstStyle>
            <a:lvl1pPr>
              <a:defRPr/>
            </a:lvl1pPr>
          </a:lstStyle>
          <a:p>
            <a:fld id="{E9265FA7-ACC0-49FB-AEB9-06E9E96B673E}" type="slidenum">
              <a:rPr lang="de-DE"/>
              <a:pPr/>
              <a:t>‹Nr.›</a:t>
            </a:fld>
            <a:endParaRPr lang="de-DE"/>
          </a:p>
        </p:txBody>
      </p:sp>
    </p:spTree>
    <p:extLst>
      <p:ext uri="{BB962C8B-B14F-4D97-AF65-F5344CB8AC3E}">
        <p14:creationId xmlns:p14="http://schemas.microsoft.com/office/powerpoint/2010/main" val="10682022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61150" y="188913"/>
            <a:ext cx="2051050" cy="5472112"/>
          </a:xfrm>
        </p:spPr>
        <p:txBody>
          <a:bodyPr vert="eaVert"/>
          <a:lstStyle/>
          <a:p>
            <a:r>
              <a:rPr lang="de-DE"/>
              <a:t>Mastertitelformat bearbeiten</a:t>
            </a:r>
            <a:endParaRPr lang="de-AT"/>
          </a:p>
        </p:txBody>
      </p:sp>
      <p:sp>
        <p:nvSpPr>
          <p:cNvPr id="3" name="Vertikaler Textplatzhalter 2"/>
          <p:cNvSpPr>
            <a:spLocks noGrp="1"/>
          </p:cNvSpPr>
          <p:nvPr>
            <p:ph type="body" orient="vert" idx="1"/>
          </p:nvPr>
        </p:nvSpPr>
        <p:spPr>
          <a:xfrm>
            <a:off x="503238" y="188913"/>
            <a:ext cx="6005512" cy="5472112"/>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Foliennummernplatzhalter 3"/>
          <p:cNvSpPr>
            <a:spLocks noGrp="1"/>
          </p:cNvSpPr>
          <p:nvPr>
            <p:ph type="sldNum" sz="quarter" idx="10"/>
          </p:nvPr>
        </p:nvSpPr>
        <p:spPr/>
        <p:txBody>
          <a:bodyPr/>
          <a:lstStyle>
            <a:lvl1pPr>
              <a:defRPr/>
            </a:lvl1pPr>
          </a:lstStyle>
          <a:p>
            <a:fld id="{91346650-B4D6-4EC0-82BF-8CCDEB99C722}" type="slidenum">
              <a:rPr lang="de-DE"/>
              <a:pPr/>
              <a:t>‹Nr.›</a:t>
            </a:fld>
            <a:endParaRPr lang="de-DE"/>
          </a:p>
        </p:txBody>
      </p:sp>
    </p:spTree>
    <p:extLst>
      <p:ext uri="{BB962C8B-B14F-4D97-AF65-F5344CB8AC3E}">
        <p14:creationId xmlns:p14="http://schemas.microsoft.com/office/powerpoint/2010/main" val="2631750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endParaRPr lang="de-AT"/>
          </a:p>
        </p:txBody>
      </p:sp>
      <p:sp>
        <p:nvSpPr>
          <p:cNvPr id="3" name="Inhaltsplatzhalt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Foliennummernplatzhalter 3"/>
          <p:cNvSpPr>
            <a:spLocks noGrp="1"/>
          </p:cNvSpPr>
          <p:nvPr>
            <p:ph type="sldNum" sz="quarter" idx="10"/>
          </p:nvPr>
        </p:nvSpPr>
        <p:spPr/>
        <p:txBody>
          <a:bodyPr/>
          <a:lstStyle>
            <a:lvl1pPr>
              <a:defRPr/>
            </a:lvl1pPr>
          </a:lstStyle>
          <a:p>
            <a:fld id="{FF9B516E-F739-48DC-AD14-540C525E073F}" type="slidenum">
              <a:rPr lang="de-DE"/>
              <a:pPr/>
              <a:t>‹Nr.›</a:t>
            </a:fld>
            <a:endParaRPr lang="de-DE"/>
          </a:p>
        </p:txBody>
      </p:sp>
    </p:spTree>
    <p:extLst>
      <p:ext uri="{BB962C8B-B14F-4D97-AF65-F5344CB8AC3E}">
        <p14:creationId xmlns:p14="http://schemas.microsoft.com/office/powerpoint/2010/main" val="537914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Mastertitelformat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Mastertextformat bearbeiten</a:t>
            </a:r>
          </a:p>
        </p:txBody>
      </p:sp>
      <p:sp>
        <p:nvSpPr>
          <p:cNvPr id="4" name="Foliennummernplatzhalter 3"/>
          <p:cNvSpPr>
            <a:spLocks noGrp="1"/>
          </p:cNvSpPr>
          <p:nvPr>
            <p:ph type="sldNum" sz="quarter" idx="10"/>
          </p:nvPr>
        </p:nvSpPr>
        <p:spPr/>
        <p:txBody>
          <a:bodyPr/>
          <a:lstStyle>
            <a:lvl1pPr>
              <a:defRPr/>
            </a:lvl1pPr>
          </a:lstStyle>
          <a:p>
            <a:fld id="{DECCA8C8-47DF-4994-8C19-7058F4851251}" type="slidenum">
              <a:rPr lang="de-DE"/>
              <a:pPr/>
              <a:t>‹Nr.›</a:t>
            </a:fld>
            <a:endParaRPr lang="de-DE"/>
          </a:p>
        </p:txBody>
      </p:sp>
    </p:spTree>
    <p:extLst>
      <p:ext uri="{BB962C8B-B14F-4D97-AF65-F5344CB8AC3E}">
        <p14:creationId xmlns:p14="http://schemas.microsoft.com/office/powerpoint/2010/main" val="4202124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endParaRPr lang="de-AT"/>
          </a:p>
        </p:txBody>
      </p:sp>
      <p:sp>
        <p:nvSpPr>
          <p:cNvPr id="3" name="Inhaltsplatzhalter 2"/>
          <p:cNvSpPr>
            <a:spLocks noGrp="1"/>
          </p:cNvSpPr>
          <p:nvPr>
            <p:ph sz="half" idx="1"/>
          </p:nvPr>
        </p:nvSpPr>
        <p:spPr>
          <a:xfrm>
            <a:off x="503238" y="1268413"/>
            <a:ext cx="4010025"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65663" y="1268413"/>
            <a:ext cx="4010025"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Foliennummernplatzhalter 4"/>
          <p:cNvSpPr>
            <a:spLocks noGrp="1"/>
          </p:cNvSpPr>
          <p:nvPr>
            <p:ph type="sldNum" sz="quarter" idx="10"/>
          </p:nvPr>
        </p:nvSpPr>
        <p:spPr/>
        <p:txBody>
          <a:bodyPr/>
          <a:lstStyle>
            <a:lvl1pPr>
              <a:defRPr/>
            </a:lvl1pPr>
          </a:lstStyle>
          <a:p>
            <a:fld id="{6DFC3111-AFD9-430A-8BC0-59B35409CF08}" type="slidenum">
              <a:rPr lang="de-DE"/>
              <a:pPr/>
              <a:t>‹Nr.›</a:t>
            </a:fld>
            <a:endParaRPr lang="de-DE"/>
          </a:p>
        </p:txBody>
      </p:sp>
    </p:spTree>
    <p:extLst>
      <p:ext uri="{BB962C8B-B14F-4D97-AF65-F5344CB8AC3E}">
        <p14:creationId xmlns:p14="http://schemas.microsoft.com/office/powerpoint/2010/main" val="4251943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a:t>Mastertitelformat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Foliennummernplatzhalter 6"/>
          <p:cNvSpPr>
            <a:spLocks noGrp="1"/>
          </p:cNvSpPr>
          <p:nvPr>
            <p:ph type="sldNum" sz="quarter" idx="10"/>
          </p:nvPr>
        </p:nvSpPr>
        <p:spPr/>
        <p:txBody>
          <a:bodyPr/>
          <a:lstStyle>
            <a:lvl1pPr>
              <a:defRPr/>
            </a:lvl1pPr>
          </a:lstStyle>
          <a:p>
            <a:fld id="{EC045049-DE43-48B0-A608-F84BF93F7649}" type="slidenum">
              <a:rPr lang="de-DE"/>
              <a:pPr/>
              <a:t>‹Nr.›</a:t>
            </a:fld>
            <a:endParaRPr lang="de-DE"/>
          </a:p>
        </p:txBody>
      </p:sp>
    </p:spTree>
    <p:extLst>
      <p:ext uri="{BB962C8B-B14F-4D97-AF65-F5344CB8AC3E}">
        <p14:creationId xmlns:p14="http://schemas.microsoft.com/office/powerpoint/2010/main" val="9460382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endParaRPr lang="de-AT"/>
          </a:p>
        </p:txBody>
      </p:sp>
      <p:sp>
        <p:nvSpPr>
          <p:cNvPr id="3" name="Foliennummernplatzhalter 2"/>
          <p:cNvSpPr>
            <a:spLocks noGrp="1"/>
          </p:cNvSpPr>
          <p:nvPr>
            <p:ph type="sldNum" sz="quarter" idx="10"/>
          </p:nvPr>
        </p:nvSpPr>
        <p:spPr/>
        <p:txBody>
          <a:bodyPr/>
          <a:lstStyle>
            <a:lvl1pPr>
              <a:defRPr/>
            </a:lvl1pPr>
          </a:lstStyle>
          <a:p>
            <a:fld id="{0CFF1D6F-CEF0-4081-8016-A3499CF32A23}" type="slidenum">
              <a:rPr lang="de-DE"/>
              <a:pPr/>
              <a:t>‹Nr.›</a:t>
            </a:fld>
            <a:endParaRPr lang="de-DE"/>
          </a:p>
        </p:txBody>
      </p:sp>
    </p:spTree>
    <p:extLst>
      <p:ext uri="{BB962C8B-B14F-4D97-AF65-F5344CB8AC3E}">
        <p14:creationId xmlns:p14="http://schemas.microsoft.com/office/powerpoint/2010/main" val="2234683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Foliennummernplatzhalter 1"/>
          <p:cNvSpPr>
            <a:spLocks noGrp="1"/>
          </p:cNvSpPr>
          <p:nvPr>
            <p:ph type="sldNum" sz="quarter" idx="10"/>
          </p:nvPr>
        </p:nvSpPr>
        <p:spPr/>
        <p:txBody>
          <a:bodyPr/>
          <a:lstStyle>
            <a:lvl1pPr>
              <a:defRPr/>
            </a:lvl1pPr>
          </a:lstStyle>
          <a:p>
            <a:fld id="{43812A9E-5208-4752-836E-24AB8A7D7218}" type="slidenum">
              <a:rPr lang="de-DE"/>
              <a:pPr/>
              <a:t>‹Nr.›</a:t>
            </a:fld>
            <a:endParaRPr lang="de-DE"/>
          </a:p>
        </p:txBody>
      </p:sp>
    </p:spTree>
    <p:extLst>
      <p:ext uri="{BB962C8B-B14F-4D97-AF65-F5344CB8AC3E}">
        <p14:creationId xmlns:p14="http://schemas.microsoft.com/office/powerpoint/2010/main" val="17996814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Mastertitelformat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Foliennummernplatzhalter 4"/>
          <p:cNvSpPr>
            <a:spLocks noGrp="1"/>
          </p:cNvSpPr>
          <p:nvPr>
            <p:ph type="sldNum" sz="quarter" idx="10"/>
          </p:nvPr>
        </p:nvSpPr>
        <p:spPr/>
        <p:txBody>
          <a:bodyPr/>
          <a:lstStyle>
            <a:lvl1pPr>
              <a:defRPr/>
            </a:lvl1pPr>
          </a:lstStyle>
          <a:p>
            <a:fld id="{504BF6E0-06B8-4F88-8A5A-19D1DBB7EF2A}" type="slidenum">
              <a:rPr lang="de-DE"/>
              <a:pPr/>
              <a:t>‹Nr.›</a:t>
            </a:fld>
            <a:endParaRPr lang="de-DE"/>
          </a:p>
        </p:txBody>
      </p:sp>
    </p:spTree>
    <p:extLst>
      <p:ext uri="{BB962C8B-B14F-4D97-AF65-F5344CB8AC3E}">
        <p14:creationId xmlns:p14="http://schemas.microsoft.com/office/powerpoint/2010/main" val="3759825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Mastertitelformat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de-AT"/>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Foliennummernplatzhalter 4"/>
          <p:cNvSpPr>
            <a:spLocks noGrp="1"/>
          </p:cNvSpPr>
          <p:nvPr>
            <p:ph type="sldNum" sz="quarter" idx="10"/>
          </p:nvPr>
        </p:nvSpPr>
        <p:spPr/>
        <p:txBody>
          <a:bodyPr/>
          <a:lstStyle>
            <a:lvl1pPr>
              <a:defRPr/>
            </a:lvl1pPr>
          </a:lstStyle>
          <a:p>
            <a:fld id="{63C78CA2-38FE-4330-A8B5-CC9ACFA1F35F}" type="slidenum">
              <a:rPr lang="de-DE"/>
              <a:pPr/>
              <a:t>‹Nr.›</a:t>
            </a:fld>
            <a:endParaRPr lang="de-DE"/>
          </a:p>
        </p:txBody>
      </p:sp>
    </p:spTree>
    <p:extLst>
      <p:ext uri="{BB962C8B-B14F-4D97-AF65-F5344CB8AC3E}">
        <p14:creationId xmlns:p14="http://schemas.microsoft.com/office/powerpoint/2010/main" val="42698927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2" name="Rectangle 48"/>
          <p:cNvSpPr>
            <a:spLocks noChangeArrowheads="1"/>
          </p:cNvSpPr>
          <p:nvPr/>
        </p:nvSpPr>
        <p:spPr bwMode="auto">
          <a:xfrm>
            <a:off x="0" y="6057900"/>
            <a:ext cx="9144000" cy="71438"/>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de-AT"/>
          </a:p>
        </p:txBody>
      </p:sp>
      <p:sp>
        <p:nvSpPr>
          <p:cNvPr id="1071" name="Rectangle 47"/>
          <p:cNvSpPr>
            <a:spLocks noChangeArrowheads="1"/>
          </p:cNvSpPr>
          <p:nvPr/>
        </p:nvSpPr>
        <p:spPr bwMode="auto">
          <a:xfrm>
            <a:off x="0" y="0"/>
            <a:ext cx="9144000" cy="981075"/>
          </a:xfrm>
          <a:prstGeom prst="rect">
            <a:avLst/>
          </a:prstGeom>
          <a:solidFill>
            <a:srgbClr val="B01E2D"/>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endParaRPr lang="de-AT"/>
          </a:p>
        </p:txBody>
      </p:sp>
      <p:sp>
        <p:nvSpPr>
          <p:cNvPr id="1026" name="Rectangle 2"/>
          <p:cNvSpPr>
            <a:spLocks noGrp="1" noChangeArrowheads="1"/>
          </p:cNvSpPr>
          <p:nvPr>
            <p:ph type="title"/>
          </p:nvPr>
        </p:nvSpPr>
        <p:spPr bwMode="auto">
          <a:xfrm>
            <a:off x="503238" y="188913"/>
            <a:ext cx="8208962" cy="5111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de-DE"/>
              <a:t>Klicken Sie, um das Titelformat zu bearbeiten</a:t>
            </a:r>
          </a:p>
        </p:txBody>
      </p:sp>
      <p:sp>
        <p:nvSpPr>
          <p:cNvPr id="1027" name="Rectangle 3"/>
          <p:cNvSpPr>
            <a:spLocks noGrp="1" noChangeArrowheads="1"/>
          </p:cNvSpPr>
          <p:nvPr>
            <p:ph type="body" idx="1"/>
          </p:nvPr>
        </p:nvSpPr>
        <p:spPr bwMode="auto">
          <a:xfrm>
            <a:off x="503238" y="1268413"/>
            <a:ext cx="8172450" cy="4392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de-DE"/>
              <a:t>Klicken Sie, um die Formate des Vorlagentextes zu bearbeiten</a:t>
            </a:r>
          </a:p>
          <a:p>
            <a:pPr lvl="1"/>
            <a:r>
              <a:rPr lang="de-DE"/>
              <a:t>Zweite Ebene</a:t>
            </a:r>
          </a:p>
          <a:p>
            <a:pPr lvl="2"/>
            <a:r>
              <a:rPr lang="de-DE"/>
              <a:t>Dritte Ebene</a:t>
            </a:r>
          </a:p>
          <a:p>
            <a:pPr lvl="3"/>
            <a:r>
              <a:rPr lang="de-DE"/>
              <a:t>Vierte Ebene</a:t>
            </a:r>
          </a:p>
          <a:p>
            <a:pPr lvl="4"/>
            <a:r>
              <a:rPr lang="de-DE"/>
              <a:t>Fünfte Ebene</a:t>
            </a:r>
          </a:p>
        </p:txBody>
      </p:sp>
      <p:sp>
        <p:nvSpPr>
          <p:cNvPr id="1073" name="Rectangle 49"/>
          <p:cNvSpPr>
            <a:spLocks noGrp="1" noChangeArrowheads="1"/>
          </p:cNvSpPr>
          <p:nvPr>
            <p:ph type="sldNum" sz="quarter" idx="4"/>
          </p:nvPr>
        </p:nvSpPr>
        <p:spPr bwMode="auto">
          <a:xfrm>
            <a:off x="8027988" y="6416675"/>
            <a:ext cx="612775" cy="263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defRPr sz="1600" b="1">
                <a:solidFill>
                  <a:srgbClr val="808080"/>
                </a:solidFill>
                <a:latin typeface="Arial" charset="0"/>
              </a:defRPr>
            </a:lvl1pPr>
          </a:lstStyle>
          <a:p>
            <a:fld id="{BB0C0BD6-2A12-43ED-BE9B-4F41A8591B03}" type="slidenum">
              <a:rPr lang="de-DE"/>
              <a:pPr/>
              <a:t>‹Nr.›</a:t>
            </a:fld>
            <a:endParaRPr lang="de-DE"/>
          </a:p>
        </p:txBody>
      </p:sp>
      <p:pic>
        <p:nvPicPr>
          <p:cNvPr id="1075" name="Picture 51"/>
          <p:cNvPicPr preferRelativeResize="0">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503238" y="6237288"/>
            <a:ext cx="40005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76" name="Rectangle 52"/>
          <p:cNvSpPr>
            <a:spLocks noChangeArrowheads="1"/>
          </p:cNvSpPr>
          <p:nvPr/>
        </p:nvSpPr>
        <p:spPr bwMode="auto">
          <a:xfrm>
            <a:off x="1006475" y="6381750"/>
            <a:ext cx="2232025" cy="29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lstStyle/>
          <a:p>
            <a:pPr algn="l" defTabSz="968375" eaLnBrk="0" hangingPunct="0">
              <a:spcBef>
                <a:spcPts val="3600"/>
              </a:spcBef>
            </a:pPr>
            <a:r>
              <a:rPr lang="de-AT" sz="1600" b="1">
                <a:solidFill>
                  <a:srgbClr val="808080"/>
                </a:solidFill>
                <a:latin typeface="Arial" charset="0"/>
              </a:rPr>
              <a:t>L&amp;R Sozialforschung</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rtl="0" eaLnBrk="1" fontAlgn="base" hangingPunct="1">
        <a:spcBef>
          <a:spcPct val="0"/>
        </a:spcBef>
        <a:spcAft>
          <a:spcPct val="0"/>
        </a:spcAft>
        <a:defRPr sz="3200" b="1">
          <a:solidFill>
            <a:schemeClr val="bg1"/>
          </a:solidFill>
          <a:latin typeface="+mj-lt"/>
          <a:ea typeface="+mj-ea"/>
          <a:cs typeface="+mj-cs"/>
        </a:defRPr>
      </a:lvl1pPr>
      <a:lvl2pPr algn="l" rtl="0" eaLnBrk="1" fontAlgn="base" hangingPunct="1">
        <a:spcBef>
          <a:spcPct val="0"/>
        </a:spcBef>
        <a:spcAft>
          <a:spcPct val="0"/>
        </a:spcAft>
        <a:defRPr sz="3200" b="1">
          <a:solidFill>
            <a:schemeClr val="bg1"/>
          </a:solidFill>
          <a:latin typeface="Arial Narrow" pitchFamily="34" charset="0"/>
        </a:defRPr>
      </a:lvl2pPr>
      <a:lvl3pPr algn="l" rtl="0" eaLnBrk="1" fontAlgn="base" hangingPunct="1">
        <a:spcBef>
          <a:spcPct val="0"/>
        </a:spcBef>
        <a:spcAft>
          <a:spcPct val="0"/>
        </a:spcAft>
        <a:defRPr sz="3200" b="1">
          <a:solidFill>
            <a:schemeClr val="bg1"/>
          </a:solidFill>
          <a:latin typeface="Arial Narrow" pitchFamily="34" charset="0"/>
        </a:defRPr>
      </a:lvl3pPr>
      <a:lvl4pPr algn="l" rtl="0" eaLnBrk="1" fontAlgn="base" hangingPunct="1">
        <a:spcBef>
          <a:spcPct val="0"/>
        </a:spcBef>
        <a:spcAft>
          <a:spcPct val="0"/>
        </a:spcAft>
        <a:defRPr sz="3200" b="1">
          <a:solidFill>
            <a:schemeClr val="bg1"/>
          </a:solidFill>
          <a:latin typeface="Arial Narrow" pitchFamily="34" charset="0"/>
        </a:defRPr>
      </a:lvl4pPr>
      <a:lvl5pPr algn="l" rtl="0" eaLnBrk="1" fontAlgn="base" hangingPunct="1">
        <a:spcBef>
          <a:spcPct val="0"/>
        </a:spcBef>
        <a:spcAft>
          <a:spcPct val="0"/>
        </a:spcAft>
        <a:defRPr sz="3200" b="1">
          <a:solidFill>
            <a:schemeClr val="bg1"/>
          </a:solidFill>
          <a:latin typeface="Arial Narrow" pitchFamily="34" charset="0"/>
        </a:defRPr>
      </a:lvl5pPr>
      <a:lvl6pPr marL="457200" algn="l" rtl="0" eaLnBrk="1" fontAlgn="base" hangingPunct="1">
        <a:spcBef>
          <a:spcPct val="0"/>
        </a:spcBef>
        <a:spcAft>
          <a:spcPct val="0"/>
        </a:spcAft>
        <a:defRPr sz="3200" b="1">
          <a:solidFill>
            <a:schemeClr val="bg1"/>
          </a:solidFill>
          <a:latin typeface="Arial Narrow" pitchFamily="34" charset="0"/>
        </a:defRPr>
      </a:lvl6pPr>
      <a:lvl7pPr marL="914400" algn="l" rtl="0" eaLnBrk="1" fontAlgn="base" hangingPunct="1">
        <a:spcBef>
          <a:spcPct val="0"/>
        </a:spcBef>
        <a:spcAft>
          <a:spcPct val="0"/>
        </a:spcAft>
        <a:defRPr sz="3200" b="1">
          <a:solidFill>
            <a:schemeClr val="bg1"/>
          </a:solidFill>
          <a:latin typeface="Arial Narrow" pitchFamily="34" charset="0"/>
        </a:defRPr>
      </a:lvl7pPr>
      <a:lvl8pPr marL="1371600" algn="l" rtl="0" eaLnBrk="1" fontAlgn="base" hangingPunct="1">
        <a:spcBef>
          <a:spcPct val="0"/>
        </a:spcBef>
        <a:spcAft>
          <a:spcPct val="0"/>
        </a:spcAft>
        <a:defRPr sz="3200" b="1">
          <a:solidFill>
            <a:schemeClr val="bg1"/>
          </a:solidFill>
          <a:latin typeface="Arial Narrow" pitchFamily="34" charset="0"/>
        </a:defRPr>
      </a:lvl8pPr>
      <a:lvl9pPr marL="1828800" algn="l" rtl="0" eaLnBrk="1" fontAlgn="base" hangingPunct="1">
        <a:spcBef>
          <a:spcPct val="0"/>
        </a:spcBef>
        <a:spcAft>
          <a:spcPct val="0"/>
        </a:spcAft>
        <a:defRPr sz="3200" b="1">
          <a:solidFill>
            <a:schemeClr val="bg1"/>
          </a:solidFill>
          <a:latin typeface="Arial Narrow" pitchFamily="34" charset="0"/>
        </a:defRPr>
      </a:lvl9pPr>
    </p:titleStyle>
    <p:bodyStyle>
      <a:lvl1pPr marL="185738" indent="-185738" algn="l" rtl="0" eaLnBrk="1" fontAlgn="base" hangingPunct="1">
        <a:spcBef>
          <a:spcPct val="20000"/>
        </a:spcBef>
        <a:spcAft>
          <a:spcPct val="0"/>
        </a:spcAft>
        <a:buClr>
          <a:srgbClr val="B01E2D"/>
        </a:buClr>
        <a:buSzPct val="130000"/>
        <a:buFont typeface="Wingdings" pitchFamily="2" charset="2"/>
        <a:buChar char="§"/>
        <a:defRPr sz="2000">
          <a:solidFill>
            <a:schemeClr val="tx1"/>
          </a:solidFill>
          <a:latin typeface="+mn-lt"/>
          <a:ea typeface="+mn-ea"/>
          <a:cs typeface="+mn-cs"/>
        </a:defRPr>
      </a:lvl1pPr>
      <a:lvl2pPr marL="630238" indent="-265113" algn="l" rtl="0" eaLnBrk="1" fontAlgn="base" hangingPunct="1">
        <a:spcBef>
          <a:spcPct val="20000"/>
        </a:spcBef>
        <a:spcAft>
          <a:spcPct val="0"/>
        </a:spcAft>
        <a:buClr>
          <a:srgbClr val="B01E2D"/>
        </a:buClr>
        <a:buSzPct val="130000"/>
        <a:buFont typeface="Wingdings" pitchFamily="2" charset="2"/>
        <a:buChar char="§"/>
        <a:defRPr sz="2000">
          <a:solidFill>
            <a:schemeClr val="tx1"/>
          </a:solidFill>
          <a:latin typeface="+mn-lt"/>
        </a:defRPr>
      </a:lvl2pPr>
      <a:lvl3pPr marL="989013" indent="-179388" algn="l" rtl="0" eaLnBrk="1" fontAlgn="base" hangingPunct="1">
        <a:spcBef>
          <a:spcPct val="20000"/>
        </a:spcBef>
        <a:spcAft>
          <a:spcPct val="0"/>
        </a:spcAft>
        <a:buClr>
          <a:srgbClr val="B01E2D"/>
        </a:buClr>
        <a:buSzPct val="130000"/>
        <a:buFont typeface="Wingdings" pitchFamily="2" charset="2"/>
        <a:buChar char="§"/>
        <a:defRPr sz="2000">
          <a:solidFill>
            <a:schemeClr val="tx1"/>
          </a:solidFill>
          <a:latin typeface="+mn-lt"/>
        </a:defRPr>
      </a:lvl3pPr>
      <a:lvl4pPr marL="1433513" indent="-265113" algn="l" rtl="0" eaLnBrk="1" fontAlgn="base" hangingPunct="1">
        <a:spcBef>
          <a:spcPct val="20000"/>
        </a:spcBef>
        <a:spcAft>
          <a:spcPct val="0"/>
        </a:spcAft>
        <a:buClr>
          <a:srgbClr val="B01E2D"/>
        </a:buClr>
        <a:buSzPct val="130000"/>
        <a:buFont typeface="Wingdings" pitchFamily="2" charset="2"/>
        <a:buChar char="§"/>
        <a:defRPr sz="2000">
          <a:solidFill>
            <a:schemeClr val="tx1"/>
          </a:solidFill>
          <a:latin typeface="+mn-lt"/>
        </a:defRPr>
      </a:lvl4pPr>
      <a:lvl5pPr marL="1878013" indent="-265113" algn="l" rtl="0" eaLnBrk="1" fontAlgn="base" hangingPunct="1">
        <a:spcBef>
          <a:spcPct val="20000"/>
        </a:spcBef>
        <a:spcAft>
          <a:spcPct val="0"/>
        </a:spcAft>
        <a:buClr>
          <a:srgbClr val="B01E2D"/>
        </a:buClr>
        <a:buSzPct val="130000"/>
        <a:buFont typeface="Wingdings" pitchFamily="2" charset="2"/>
        <a:buChar char="§"/>
        <a:defRPr sz="2000">
          <a:solidFill>
            <a:schemeClr val="tx1"/>
          </a:solidFill>
          <a:latin typeface="+mn-lt"/>
        </a:defRPr>
      </a:lvl5pPr>
      <a:lvl6pPr marL="2335213" indent="-265113" algn="l" rtl="0" eaLnBrk="1" fontAlgn="base" hangingPunct="1">
        <a:spcBef>
          <a:spcPct val="20000"/>
        </a:spcBef>
        <a:spcAft>
          <a:spcPct val="0"/>
        </a:spcAft>
        <a:buClr>
          <a:srgbClr val="B01E2D"/>
        </a:buClr>
        <a:buSzPct val="130000"/>
        <a:buFont typeface="Wingdings" pitchFamily="2" charset="2"/>
        <a:buChar char="§"/>
        <a:defRPr sz="2000">
          <a:solidFill>
            <a:schemeClr val="tx1"/>
          </a:solidFill>
          <a:latin typeface="+mn-lt"/>
        </a:defRPr>
      </a:lvl6pPr>
      <a:lvl7pPr marL="2792413" indent="-265113" algn="l" rtl="0" eaLnBrk="1" fontAlgn="base" hangingPunct="1">
        <a:spcBef>
          <a:spcPct val="20000"/>
        </a:spcBef>
        <a:spcAft>
          <a:spcPct val="0"/>
        </a:spcAft>
        <a:buClr>
          <a:srgbClr val="B01E2D"/>
        </a:buClr>
        <a:buSzPct val="130000"/>
        <a:buFont typeface="Wingdings" pitchFamily="2" charset="2"/>
        <a:buChar char="§"/>
        <a:defRPr sz="2000">
          <a:solidFill>
            <a:schemeClr val="tx1"/>
          </a:solidFill>
          <a:latin typeface="+mn-lt"/>
        </a:defRPr>
      </a:lvl7pPr>
      <a:lvl8pPr marL="3249613" indent="-265113" algn="l" rtl="0" eaLnBrk="1" fontAlgn="base" hangingPunct="1">
        <a:spcBef>
          <a:spcPct val="20000"/>
        </a:spcBef>
        <a:spcAft>
          <a:spcPct val="0"/>
        </a:spcAft>
        <a:buClr>
          <a:srgbClr val="B01E2D"/>
        </a:buClr>
        <a:buSzPct val="130000"/>
        <a:buFont typeface="Wingdings" pitchFamily="2" charset="2"/>
        <a:buChar char="§"/>
        <a:defRPr sz="2000">
          <a:solidFill>
            <a:schemeClr val="tx1"/>
          </a:solidFill>
          <a:latin typeface="+mn-lt"/>
        </a:defRPr>
      </a:lvl8pPr>
      <a:lvl9pPr marL="3706813" indent="-265113" algn="l" rtl="0" eaLnBrk="1" fontAlgn="base" hangingPunct="1">
        <a:spcBef>
          <a:spcPct val="20000"/>
        </a:spcBef>
        <a:spcAft>
          <a:spcPct val="0"/>
        </a:spcAft>
        <a:buClr>
          <a:srgbClr val="B01E2D"/>
        </a:buClr>
        <a:buSzPct val="130000"/>
        <a:buFont typeface="Wingdings" pitchFamily="2" charset="2"/>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lrsocialresarch.a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Rectangle 2"/>
          <p:cNvSpPr>
            <a:spLocks noGrp="1" noChangeArrowheads="1"/>
          </p:cNvSpPr>
          <p:nvPr>
            <p:ph type="ctrTitle"/>
          </p:nvPr>
        </p:nvSpPr>
        <p:spPr>
          <a:xfrm>
            <a:off x="647700" y="1549639"/>
            <a:ext cx="7772400" cy="861774"/>
          </a:xfrm>
        </p:spPr>
        <p:txBody>
          <a:bodyPr/>
          <a:lstStyle/>
          <a:p>
            <a:r>
              <a:rPr lang="hu-HU" dirty="0"/>
              <a:t>A sikeres digitalizálás nem működik magától - mit hoz a munkahelyi rész</a:t>
            </a:r>
            <a:endParaRPr lang="de-DE" sz="2400" dirty="0">
              <a:solidFill>
                <a:srgbClr val="B01E2D"/>
              </a:solidFill>
            </a:endParaRPr>
          </a:p>
        </p:txBody>
      </p:sp>
      <p:sp>
        <p:nvSpPr>
          <p:cNvPr id="332803" name="Rectangle 3"/>
          <p:cNvSpPr>
            <a:spLocks noGrp="1" noChangeArrowheads="1"/>
          </p:cNvSpPr>
          <p:nvPr>
            <p:ph type="subTitle" idx="1"/>
          </p:nvPr>
        </p:nvSpPr>
        <p:spPr>
          <a:xfrm>
            <a:off x="647700" y="3054128"/>
            <a:ext cx="7772400" cy="304800"/>
          </a:xfrm>
          <a:noFill/>
        </p:spPr>
        <p:txBody>
          <a:bodyPr/>
          <a:lstStyle/>
          <a:p>
            <a:r>
              <a:rPr lang="de-AT" dirty="0" err="1"/>
              <a:t>Regisztrálni</a:t>
            </a:r>
            <a:r>
              <a:rPr lang="de-AT" dirty="0"/>
              <a:t> </a:t>
            </a:r>
            <a:r>
              <a:rPr lang="de-AT" dirty="0" err="1"/>
              <a:t>még</a:t>
            </a:r>
            <a:r>
              <a:rPr lang="de-AT" dirty="0"/>
              <a:t> 12.01.-ig</a:t>
            </a:r>
            <a:endParaRPr lang="de-DE" dirty="0"/>
          </a:p>
        </p:txBody>
      </p:sp>
      <p:sp>
        <p:nvSpPr>
          <p:cNvPr id="332805" name="Rectangle 5"/>
          <p:cNvSpPr>
            <a:spLocks noChangeArrowheads="1"/>
          </p:cNvSpPr>
          <p:nvPr/>
        </p:nvSpPr>
        <p:spPr bwMode="auto">
          <a:xfrm>
            <a:off x="863655" y="5002723"/>
            <a:ext cx="7340490"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a:spcBef>
                <a:spcPct val="20000"/>
              </a:spcBef>
              <a:buClr>
                <a:srgbClr val="B01E2D"/>
              </a:buClr>
              <a:buSzPct val="130000"/>
              <a:buFont typeface="Wingdings" pitchFamily="2" charset="2"/>
              <a:buNone/>
            </a:pPr>
            <a:r>
              <a:rPr lang="de-DE" sz="2000" dirty="0">
                <a:solidFill>
                  <a:srgbClr val="808080"/>
                </a:solidFill>
              </a:rPr>
              <a:t>DIGI-O – </a:t>
            </a:r>
            <a:r>
              <a:rPr lang="de-DE" sz="2000" dirty="0" err="1">
                <a:solidFill>
                  <a:srgbClr val="808080"/>
                </a:solidFill>
              </a:rPr>
              <a:t>Digitalizálási</a:t>
            </a:r>
            <a:r>
              <a:rPr lang="de-DE" sz="2000" dirty="0">
                <a:solidFill>
                  <a:srgbClr val="808080"/>
                </a:solidFill>
              </a:rPr>
              <a:t> </a:t>
            </a:r>
            <a:r>
              <a:rPr lang="de-DE" sz="2000" dirty="0" err="1">
                <a:solidFill>
                  <a:srgbClr val="808080"/>
                </a:solidFill>
              </a:rPr>
              <a:t>offenzíva</a:t>
            </a:r>
            <a:r>
              <a:rPr lang="de-DE" sz="2000" dirty="0">
                <a:solidFill>
                  <a:srgbClr val="808080"/>
                </a:solidFill>
              </a:rPr>
              <a:t> </a:t>
            </a:r>
            <a:r>
              <a:rPr lang="de-DE" sz="2000" dirty="0" err="1">
                <a:solidFill>
                  <a:srgbClr val="808080"/>
                </a:solidFill>
              </a:rPr>
              <a:t>új</a:t>
            </a:r>
            <a:r>
              <a:rPr lang="de-DE" sz="2000" dirty="0">
                <a:solidFill>
                  <a:srgbClr val="808080"/>
                </a:solidFill>
              </a:rPr>
              <a:t> </a:t>
            </a:r>
            <a:r>
              <a:rPr lang="de-DE" sz="2000" dirty="0" err="1">
                <a:solidFill>
                  <a:srgbClr val="808080"/>
                </a:solidFill>
              </a:rPr>
              <a:t>típusú</a:t>
            </a:r>
            <a:r>
              <a:rPr lang="de-DE" sz="2000" dirty="0">
                <a:solidFill>
                  <a:srgbClr val="808080"/>
                </a:solidFill>
              </a:rPr>
              <a:t> </a:t>
            </a:r>
            <a:r>
              <a:rPr lang="de-DE" sz="2000" dirty="0" err="1">
                <a:solidFill>
                  <a:srgbClr val="808080"/>
                </a:solidFill>
              </a:rPr>
              <a:t>munkavégzésekért</a:t>
            </a:r>
            <a:r>
              <a:rPr lang="de-DE" sz="2000" dirty="0">
                <a:solidFill>
                  <a:srgbClr val="808080"/>
                </a:solidFill>
              </a:rPr>
              <a:t> </a:t>
            </a:r>
            <a:r>
              <a:rPr lang="de-DE" sz="2000" dirty="0" err="1">
                <a:solidFill>
                  <a:srgbClr val="808080"/>
                </a:solidFill>
              </a:rPr>
              <a:t>az</a:t>
            </a:r>
            <a:r>
              <a:rPr lang="de-DE" sz="2000" dirty="0">
                <a:solidFill>
                  <a:srgbClr val="808080"/>
                </a:solidFill>
              </a:rPr>
              <a:t> </a:t>
            </a:r>
            <a:r>
              <a:rPr lang="de-DE" sz="2000" dirty="0" err="1">
                <a:solidFill>
                  <a:srgbClr val="808080"/>
                </a:solidFill>
              </a:rPr>
              <a:t>osztrák</a:t>
            </a:r>
            <a:r>
              <a:rPr lang="de-DE" sz="2000" dirty="0">
                <a:solidFill>
                  <a:srgbClr val="808080"/>
                </a:solidFill>
              </a:rPr>
              <a:t>-magyar </a:t>
            </a:r>
            <a:r>
              <a:rPr lang="de-DE" sz="2000" dirty="0" err="1">
                <a:solidFill>
                  <a:srgbClr val="808080"/>
                </a:solidFill>
              </a:rPr>
              <a:t>határrégióban</a:t>
            </a:r>
            <a:endParaRPr lang="de-DE" sz="2000" dirty="0">
              <a:solidFill>
                <a:srgbClr val="808080"/>
              </a:solidFill>
            </a:endParaRPr>
          </a:p>
        </p:txBody>
      </p:sp>
      <p:pic>
        <p:nvPicPr>
          <p:cNvPr id="5" name="Picture 2">
            <a:extLst>
              <a:ext uri="{FF2B5EF4-FFF2-40B4-BE49-F238E27FC236}">
                <a16:creationId xmlns:a16="http://schemas.microsoft.com/office/drawing/2014/main" id="{4DF93C2C-B680-4D04-96AE-AAC55FD1DC4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87688" y="3706114"/>
            <a:ext cx="3492424" cy="1025435"/>
          </a:xfrm>
          <a:prstGeom prst="rect">
            <a:avLst/>
          </a:prstGeom>
          <a:noFill/>
          <a:extLst>
            <a:ext uri="{909E8E84-426E-40DD-AFC4-6F175D3DCCD1}">
              <a14:hiddenFill xmlns:a14="http://schemas.microsoft.com/office/drawing/2010/main">
                <a:solidFill>
                  <a:srgbClr val="FFFFFF"/>
                </a:solidFill>
              </a14:hiddenFill>
            </a:ext>
          </a:extLst>
        </p:spPr>
      </p:pic>
      <p:pic>
        <p:nvPicPr>
          <p:cNvPr id="3" name="Grafik 2">
            <a:extLst>
              <a:ext uri="{FF2B5EF4-FFF2-40B4-BE49-F238E27FC236}">
                <a16:creationId xmlns:a16="http://schemas.microsoft.com/office/drawing/2014/main" id="{22AA9A7F-31B3-4A2D-9C39-1A7FDFF229A5}"/>
              </a:ext>
            </a:extLst>
          </p:cNvPr>
          <p:cNvPicPr>
            <a:picLocks noChangeAspect="1"/>
          </p:cNvPicPr>
          <p:nvPr/>
        </p:nvPicPr>
        <p:blipFill rotWithShape="1">
          <a:blip r:embed="rId4"/>
          <a:srcRect l="20076" t="75324" r="5113" b="9401"/>
          <a:stretch/>
        </p:blipFill>
        <p:spPr>
          <a:xfrm>
            <a:off x="290137" y="5653773"/>
            <a:ext cx="8563725" cy="98357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11771788-1563-423F-BD39-047F91142A98}"/>
              </a:ext>
            </a:extLst>
          </p:cNvPr>
          <p:cNvSpPr>
            <a:spLocks noGrp="1"/>
          </p:cNvSpPr>
          <p:nvPr>
            <p:ph type="title"/>
          </p:nvPr>
        </p:nvSpPr>
        <p:spPr>
          <a:xfrm>
            <a:off x="685800" y="3624510"/>
            <a:ext cx="7772400" cy="1362075"/>
          </a:xfrm>
        </p:spPr>
        <p:txBody>
          <a:bodyPr/>
          <a:lstStyle/>
          <a:p>
            <a:r>
              <a:rPr lang="de-DE" dirty="0">
                <a:solidFill>
                  <a:srgbClr val="B01E2D"/>
                </a:solidFill>
              </a:rPr>
              <a:t>a Projekt</a:t>
            </a:r>
            <a:endParaRPr lang="de-AT" dirty="0">
              <a:solidFill>
                <a:srgbClr val="B01E2D"/>
              </a:solidFill>
            </a:endParaRPr>
          </a:p>
        </p:txBody>
      </p:sp>
      <p:sp>
        <p:nvSpPr>
          <p:cNvPr id="4" name="Foliennummernplatzhalter 3">
            <a:extLst>
              <a:ext uri="{FF2B5EF4-FFF2-40B4-BE49-F238E27FC236}">
                <a16:creationId xmlns:a16="http://schemas.microsoft.com/office/drawing/2014/main" id="{C3381732-26D6-46EE-8A08-776A5F60A230}"/>
              </a:ext>
            </a:extLst>
          </p:cNvPr>
          <p:cNvSpPr>
            <a:spLocks noGrp="1"/>
          </p:cNvSpPr>
          <p:nvPr>
            <p:ph type="sldNum" sz="quarter" idx="10"/>
          </p:nvPr>
        </p:nvSpPr>
        <p:spPr/>
        <p:txBody>
          <a:bodyPr/>
          <a:lstStyle/>
          <a:p>
            <a:fld id="{FF9B516E-F739-48DC-AD14-540C525E073F}" type="slidenum">
              <a:rPr lang="de-DE" smtClean="0"/>
              <a:pPr/>
              <a:t>2</a:t>
            </a:fld>
            <a:endParaRPr lang="de-DE"/>
          </a:p>
        </p:txBody>
      </p:sp>
      <p:pic>
        <p:nvPicPr>
          <p:cNvPr id="1026" name="Picture 2">
            <a:extLst>
              <a:ext uri="{FF2B5EF4-FFF2-40B4-BE49-F238E27FC236}">
                <a16:creationId xmlns:a16="http://schemas.microsoft.com/office/drawing/2014/main" id="{EAEF46C8-0E2B-47A9-A3D2-ABF09AFB41C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2143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0697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D97827B-3B2C-486A-A4E2-9740C6E0F0A1}"/>
              </a:ext>
            </a:extLst>
          </p:cNvPr>
          <p:cNvSpPr>
            <a:spLocks noGrp="1"/>
          </p:cNvSpPr>
          <p:nvPr>
            <p:ph type="title"/>
          </p:nvPr>
        </p:nvSpPr>
        <p:spPr/>
        <p:txBody>
          <a:bodyPr/>
          <a:lstStyle/>
          <a:p>
            <a:r>
              <a:rPr lang="de-DE" dirty="0" err="1"/>
              <a:t>Kulcsfontosságú</a:t>
            </a:r>
            <a:r>
              <a:rPr lang="de-DE" dirty="0"/>
              <a:t> </a:t>
            </a:r>
            <a:r>
              <a:rPr lang="de-DE" dirty="0" err="1"/>
              <a:t>tények</a:t>
            </a:r>
            <a:endParaRPr lang="de-AT" dirty="0"/>
          </a:p>
        </p:txBody>
      </p:sp>
      <p:sp>
        <p:nvSpPr>
          <p:cNvPr id="3" name="Inhaltsplatzhalter 2">
            <a:extLst>
              <a:ext uri="{FF2B5EF4-FFF2-40B4-BE49-F238E27FC236}">
                <a16:creationId xmlns:a16="http://schemas.microsoft.com/office/drawing/2014/main" id="{E5D6E639-0A4B-4608-A762-C6596119BE7B}"/>
              </a:ext>
            </a:extLst>
          </p:cNvPr>
          <p:cNvSpPr>
            <a:spLocks noGrp="1"/>
          </p:cNvSpPr>
          <p:nvPr>
            <p:ph idx="1"/>
          </p:nvPr>
        </p:nvSpPr>
        <p:spPr>
          <a:xfrm>
            <a:off x="431801" y="1664915"/>
            <a:ext cx="8208962" cy="3528169"/>
          </a:xfrm>
        </p:spPr>
        <p:txBody>
          <a:bodyPr/>
          <a:lstStyle/>
          <a:p>
            <a:r>
              <a:rPr lang="de-DE" b="1" dirty="0"/>
              <a:t>Projekt </a:t>
            </a:r>
            <a:r>
              <a:rPr lang="de-DE" b="1" dirty="0" err="1"/>
              <a:t>partnerek</a:t>
            </a:r>
            <a:r>
              <a:rPr lang="de-DE" b="1" dirty="0"/>
              <a:t>:</a:t>
            </a:r>
          </a:p>
          <a:p>
            <a:pPr lvl="1"/>
            <a:r>
              <a:rPr lang="de-DE" dirty="0"/>
              <a:t>L&amp;R Sozialforschung GmbH (Lead Partner)</a:t>
            </a:r>
          </a:p>
          <a:p>
            <a:pPr lvl="1"/>
            <a:r>
              <a:rPr lang="de-DE" dirty="0"/>
              <a:t>BAB Unternehmensberatung GmbH (</a:t>
            </a:r>
            <a:r>
              <a:rPr lang="de-DE" dirty="0" err="1"/>
              <a:t>bab</a:t>
            </a:r>
            <a:r>
              <a:rPr lang="de-DE" dirty="0"/>
              <a:t>) (projekt </a:t>
            </a:r>
            <a:r>
              <a:rPr lang="de-DE" dirty="0" err="1"/>
              <a:t>partner</a:t>
            </a:r>
            <a:r>
              <a:rPr lang="de-DE" dirty="0"/>
              <a:t>, Ausztria)</a:t>
            </a:r>
          </a:p>
          <a:p>
            <a:pPr lvl="1"/>
            <a:r>
              <a:rPr lang="de-DE" dirty="0"/>
              <a:t>Osztrák </a:t>
            </a:r>
            <a:r>
              <a:rPr lang="de-DE" dirty="0" err="1"/>
              <a:t>Szakszervezeti</a:t>
            </a:r>
            <a:r>
              <a:rPr lang="de-DE" dirty="0"/>
              <a:t> </a:t>
            </a:r>
            <a:r>
              <a:rPr lang="de-DE" dirty="0" err="1"/>
              <a:t>Szövetség</a:t>
            </a:r>
            <a:r>
              <a:rPr lang="de-DE" dirty="0"/>
              <a:t> (ÖGB) (projekt </a:t>
            </a:r>
            <a:r>
              <a:rPr lang="de-DE" dirty="0" err="1"/>
              <a:t>partner</a:t>
            </a:r>
            <a:r>
              <a:rPr lang="de-DE" dirty="0"/>
              <a:t>, Ausztria)</a:t>
            </a:r>
          </a:p>
          <a:p>
            <a:pPr lvl="1"/>
            <a:r>
              <a:rPr lang="de-DE" dirty="0" err="1"/>
              <a:t>Változó</a:t>
            </a:r>
            <a:r>
              <a:rPr lang="de-DE" dirty="0"/>
              <a:t> </a:t>
            </a:r>
            <a:r>
              <a:rPr lang="de-DE" dirty="0" err="1"/>
              <a:t>Világért</a:t>
            </a:r>
            <a:r>
              <a:rPr lang="de-DE" dirty="0"/>
              <a:t> </a:t>
            </a:r>
            <a:r>
              <a:rPr lang="de-DE" dirty="0" err="1"/>
              <a:t>Alapitvány</a:t>
            </a:r>
            <a:r>
              <a:rPr lang="de-DE" dirty="0"/>
              <a:t> (VVA) (projekt </a:t>
            </a:r>
            <a:r>
              <a:rPr lang="de-DE" dirty="0" err="1"/>
              <a:t>partner</a:t>
            </a:r>
            <a:r>
              <a:rPr lang="de-DE" dirty="0"/>
              <a:t>, </a:t>
            </a:r>
            <a:r>
              <a:rPr lang="de-DE" dirty="0" err="1"/>
              <a:t>Magyarország</a:t>
            </a:r>
            <a:r>
              <a:rPr lang="de-DE" dirty="0"/>
              <a:t>)</a:t>
            </a:r>
          </a:p>
          <a:p>
            <a:pPr lvl="1"/>
            <a:r>
              <a:rPr lang="de-DE" dirty="0"/>
              <a:t>Magyar </a:t>
            </a:r>
            <a:r>
              <a:rPr lang="de-DE" dirty="0" err="1"/>
              <a:t>Szakszervezeti</a:t>
            </a:r>
            <a:r>
              <a:rPr lang="de-DE" dirty="0"/>
              <a:t> </a:t>
            </a:r>
            <a:r>
              <a:rPr lang="de-DE" dirty="0" err="1"/>
              <a:t>Szövetség</a:t>
            </a:r>
            <a:r>
              <a:rPr lang="de-DE" dirty="0"/>
              <a:t> (MASZSZ) (projekt </a:t>
            </a:r>
            <a:r>
              <a:rPr lang="de-DE" dirty="0" err="1"/>
              <a:t>partner</a:t>
            </a:r>
            <a:r>
              <a:rPr lang="de-DE" dirty="0"/>
              <a:t>, </a:t>
            </a:r>
            <a:r>
              <a:rPr lang="de-DE" dirty="0" err="1"/>
              <a:t>Magyarország</a:t>
            </a:r>
            <a:r>
              <a:rPr lang="de-DE" dirty="0"/>
              <a:t>)</a:t>
            </a:r>
          </a:p>
          <a:p>
            <a:pPr lvl="1"/>
            <a:endParaRPr lang="de-DE" dirty="0"/>
          </a:p>
          <a:p>
            <a:r>
              <a:rPr lang="de-DE" b="1" dirty="0"/>
              <a:t>A projekt </a:t>
            </a:r>
            <a:r>
              <a:rPr lang="de-DE" b="1" dirty="0" err="1"/>
              <a:t>időtartama</a:t>
            </a:r>
            <a:r>
              <a:rPr lang="de-DE" b="1" dirty="0"/>
              <a:t>: </a:t>
            </a:r>
            <a:r>
              <a:rPr lang="de-DE" dirty="0"/>
              <a:t>2021.1.1. - 2022.12.31.</a:t>
            </a:r>
          </a:p>
          <a:p>
            <a:r>
              <a:rPr lang="de-DE" b="1" dirty="0" err="1"/>
              <a:t>Finanszírozás</a:t>
            </a:r>
            <a:r>
              <a:rPr lang="de-DE" b="1" dirty="0"/>
              <a:t>: </a:t>
            </a:r>
            <a:r>
              <a:rPr lang="hu-HU" dirty="0"/>
              <a:t>Interreg V-A Ausztria–Magyarország együttműködési program</a:t>
            </a:r>
            <a:r>
              <a:rPr lang="de-DE" dirty="0"/>
              <a:t>; az osztrák </a:t>
            </a:r>
            <a:r>
              <a:rPr lang="de-DE" dirty="0" err="1"/>
              <a:t>Munkaügyi</a:t>
            </a:r>
            <a:r>
              <a:rPr lang="de-DE" dirty="0"/>
              <a:t> </a:t>
            </a:r>
            <a:r>
              <a:rPr lang="de-DE" dirty="0" err="1"/>
              <a:t>Minisztérium</a:t>
            </a:r>
            <a:r>
              <a:rPr lang="de-DE" dirty="0"/>
              <a:t> </a:t>
            </a:r>
            <a:r>
              <a:rPr lang="de-DE" dirty="0" err="1"/>
              <a:t>részéről</a:t>
            </a:r>
            <a:r>
              <a:rPr lang="de-DE" dirty="0"/>
              <a:t> történő </a:t>
            </a:r>
            <a:r>
              <a:rPr lang="de-DE" dirty="0" err="1"/>
              <a:t>nemzeti</a:t>
            </a:r>
            <a:r>
              <a:rPr lang="de-DE" dirty="0"/>
              <a:t> </a:t>
            </a:r>
            <a:r>
              <a:rPr lang="de-DE" dirty="0" err="1"/>
              <a:t>társfinanszírozás</a:t>
            </a:r>
            <a:endParaRPr lang="de-DE" dirty="0"/>
          </a:p>
          <a:p>
            <a:endParaRPr lang="de-DE" dirty="0"/>
          </a:p>
          <a:p>
            <a:endParaRPr lang="de-DE" dirty="0"/>
          </a:p>
        </p:txBody>
      </p:sp>
      <p:sp>
        <p:nvSpPr>
          <p:cNvPr id="4" name="Foliennummernplatzhalter 3">
            <a:extLst>
              <a:ext uri="{FF2B5EF4-FFF2-40B4-BE49-F238E27FC236}">
                <a16:creationId xmlns:a16="http://schemas.microsoft.com/office/drawing/2014/main" id="{79C47FB1-5708-4A94-AEFA-5E0D22D8155B}"/>
              </a:ext>
            </a:extLst>
          </p:cNvPr>
          <p:cNvSpPr>
            <a:spLocks noGrp="1"/>
          </p:cNvSpPr>
          <p:nvPr>
            <p:ph type="sldNum" sz="quarter" idx="10"/>
          </p:nvPr>
        </p:nvSpPr>
        <p:spPr/>
        <p:txBody>
          <a:bodyPr/>
          <a:lstStyle/>
          <a:p>
            <a:fld id="{FF9B516E-F739-48DC-AD14-540C525E073F}" type="slidenum">
              <a:rPr lang="de-DE" smtClean="0"/>
              <a:pPr/>
              <a:t>3</a:t>
            </a:fld>
            <a:endParaRPr lang="de-DE"/>
          </a:p>
        </p:txBody>
      </p:sp>
    </p:spTree>
    <p:extLst>
      <p:ext uri="{BB962C8B-B14F-4D97-AF65-F5344CB8AC3E}">
        <p14:creationId xmlns:p14="http://schemas.microsoft.com/office/powerpoint/2010/main" val="4205075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3C670A-A7C2-4D6C-91CF-BEBA5128153C}"/>
              </a:ext>
            </a:extLst>
          </p:cNvPr>
          <p:cNvSpPr>
            <a:spLocks noGrp="1"/>
          </p:cNvSpPr>
          <p:nvPr>
            <p:ph type="title"/>
          </p:nvPr>
        </p:nvSpPr>
        <p:spPr/>
        <p:txBody>
          <a:bodyPr/>
          <a:lstStyle/>
          <a:p>
            <a:r>
              <a:rPr lang="de-AT" dirty="0" err="1"/>
              <a:t>Célkit</a:t>
            </a:r>
            <a:r>
              <a:rPr lang="hu-HU" dirty="0"/>
              <a:t>ű</a:t>
            </a:r>
            <a:r>
              <a:rPr lang="de-AT" dirty="0" err="1"/>
              <a:t>zések</a:t>
            </a:r>
            <a:endParaRPr lang="de-AT" dirty="0"/>
          </a:p>
        </p:txBody>
      </p:sp>
      <p:sp>
        <p:nvSpPr>
          <p:cNvPr id="3" name="Inhaltsplatzhalter 2">
            <a:extLst>
              <a:ext uri="{FF2B5EF4-FFF2-40B4-BE49-F238E27FC236}">
                <a16:creationId xmlns:a16="http://schemas.microsoft.com/office/drawing/2014/main" id="{3B0ABF3D-C6A7-4B64-BD6F-A21D0A77C54B}"/>
              </a:ext>
            </a:extLst>
          </p:cNvPr>
          <p:cNvSpPr>
            <a:spLocks noGrp="1"/>
          </p:cNvSpPr>
          <p:nvPr>
            <p:ph idx="1"/>
          </p:nvPr>
        </p:nvSpPr>
        <p:spPr>
          <a:xfrm>
            <a:off x="468313" y="980728"/>
            <a:ext cx="8172450" cy="4392612"/>
          </a:xfrm>
        </p:spPr>
        <p:txBody>
          <a:bodyPr/>
          <a:lstStyle/>
          <a:p>
            <a:r>
              <a:rPr lang="de-AT" dirty="0" err="1"/>
              <a:t>Miért</a:t>
            </a:r>
            <a:r>
              <a:rPr lang="de-AT" dirty="0"/>
              <a:t> van </a:t>
            </a:r>
            <a:r>
              <a:rPr lang="de-AT" dirty="0" err="1"/>
              <a:t>szükség</a:t>
            </a:r>
            <a:r>
              <a:rPr lang="de-AT" dirty="0"/>
              <a:t> a </a:t>
            </a:r>
            <a:r>
              <a:rPr lang="de-AT" dirty="0" err="1"/>
              <a:t>projektre</a:t>
            </a:r>
            <a:r>
              <a:rPr lang="de-AT" dirty="0"/>
              <a:t>?</a:t>
            </a:r>
            <a:br>
              <a:rPr lang="de-AT" dirty="0"/>
            </a:br>
            <a:r>
              <a:rPr lang="de-AT" dirty="0"/>
              <a:t>A COVID-19 </a:t>
            </a:r>
            <a:r>
              <a:rPr lang="de-AT" dirty="0" err="1"/>
              <a:t>következtében</a:t>
            </a:r>
            <a:r>
              <a:rPr lang="de-AT" dirty="0"/>
              <a:t> alapvető </a:t>
            </a:r>
            <a:r>
              <a:rPr lang="de-AT" dirty="0" err="1"/>
              <a:t>változások</a:t>
            </a:r>
            <a:r>
              <a:rPr lang="de-AT" dirty="0"/>
              <a:t> </a:t>
            </a:r>
            <a:r>
              <a:rPr lang="de-AT" dirty="0" err="1"/>
              <a:t>mentek</a:t>
            </a:r>
            <a:r>
              <a:rPr lang="de-AT" dirty="0"/>
              <a:t> </a:t>
            </a:r>
            <a:r>
              <a:rPr lang="de-AT" dirty="0" err="1"/>
              <a:t>végbe</a:t>
            </a:r>
            <a:r>
              <a:rPr lang="de-AT" dirty="0"/>
              <a:t> a </a:t>
            </a:r>
            <a:r>
              <a:rPr lang="de-AT" dirty="0" err="1"/>
              <a:t>munka</a:t>
            </a:r>
            <a:r>
              <a:rPr lang="de-AT" dirty="0"/>
              <a:t> </a:t>
            </a:r>
            <a:r>
              <a:rPr lang="de-AT" dirty="0" err="1"/>
              <a:t>világában</a:t>
            </a:r>
            <a:r>
              <a:rPr lang="de-AT" dirty="0"/>
              <a:t>: </a:t>
            </a:r>
            <a:r>
              <a:rPr lang="de-AT" dirty="0" err="1"/>
              <a:t>elbocsátások</a:t>
            </a:r>
            <a:r>
              <a:rPr lang="de-AT" dirty="0"/>
              <a:t>, </a:t>
            </a:r>
            <a:r>
              <a:rPr lang="de-AT" dirty="0" err="1"/>
              <a:t>csökkentett</a:t>
            </a:r>
            <a:r>
              <a:rPr lang="de-AT" dirty="0"/>
              <a:t> </a:t>
            </a:r>
            <a:r>
              <a:rPr lang="de-AT" dirty="0" err="1"/>
              <a:t>munkaidő</a:t>
            </a:r>
            <a:r>
              <a:rPr lang="de-AT" dirty="0"/>
              <a:t> és távmunka </a:t>
            </a:r>
            <a:r>
              <a:rPr lang="de-AT" dirty="0" err="1"/>
              <a:t>csak</a:t>
            </a:r>
            <a:r>
              <a:rPr lang="de-AT" dirty="0"/>
              <a:t> </a:t>
            </a:r>
            <a:r>
              <a:rPr lang="de-AT" dirty="0" err="1"/>
              <a:t>néhány</a:t>
            </a:r>
            <a:r>
              <a:rPr lang="de-AT" dirty="0"/>
              <a:t> </a:t>
            </a:r>
            <a:r>
              <a:rPr lang="de-AT" dirty="0" err="1"/>
              <a:t>példa</a:t>
            </a:r>
            <a:r>
              <a:rPr lang="de-AT" dirty="0"/>
              <a:t> </a:t>
            </a:r>
            <a:r>
              <a:rPr lang="de-AT" dirty="0">
                <a:sym typeface="Wingdings" panose="05000000000000000000" pitchFamily="2" charset="2"/>
              </a:rPr>
              <a:t> a </a:t>
            </a:r>
            <a:r>
              <a:rPr lang="de-AT" dirty="0" err="1">
                <a:sym typeface="Wingdings" panose="05000000000000000000" pitchFamily="2" charset="2"/>
              </a:rPr>
              <a:t>digitális</a:t>
            </a:r>
            <a:r>
              <a:rPr lang="de-AT" dirty="0">
                <a:sym typeface="Wingdings" panose="05000000000000000000" pitchFamily="2" charset="2"/>
              </a:rPr>
              <a:t> </a:t>
            </a:r>
            <a:r>
              <a:rPr lang="de-AT" dirty="0" err="1">
                <a:sym typeface="Wingdings" panose="05000000000000000000" pitchFamily="2" charset="2"/>
              </a:rPr>
              <a:t>munkavégzés</a:t>
            </a:r>
            <a:r>
              <a:rPr lang="de-AT" dirty="0">
                <a:sym typeface="Wingdings" panose="05000000000000000000" pitchFamily="2" charset="2"/>
              </a:rPr>
              <a:t> </a:t>
            </a:r>
            <a:r>
              <a:rPr lang="de-DE" dirty="0" err="1">
                <a:sym typeface="Wingdings" panose="05000000000000000000" pitchFamily="2" charset="2"/>
              </a:rPr>
              <a:t>egyre</a:t>
            </a:r>
            <a:r>
              <a:rPr lang="de-DE" dirty="0">
                <a:sym typeface="Wingdings" panose="05000000000000000000" pitchFamily="2" charset="2"/>
              </a:rPr>
              <a:t> </a:t>
            </a:r>
            <a:r>
              <a:rPr lang="de-DE" dirty="0" err="1">
                <a:sym typeface="Wingdings" panose="05000000000000000000" pitchFamily="2" charset="2"/>
              </a:rPr>
              <a:t>inkább</a:t>
            </a:r>
            <a:r>
              <a:rPr lang="de-DE" dirty="0">
                <a:sym typeface="Wingdings" panose="05000000000000000000" pitchFamily="2" charset="2"/>
              </a:rPr>
              <a:t> előtérbe </a:t>
            </a:r>
            <a:r>
              <a:rPr lang="de-DE" dirty="0" err="1">
                <a:sym typeface="Wingdings" panose="05000000000000000000" pitchFamily="2" charset="2"/>
              </a:rPr>
              <a:t>kerül</a:t>
            </a:r>
            <a:br>
              <a:rPr lang="de-AT" dirty="0">
                <a:sym typeface="Wingdings" panose="05000000000000000000" pitchFamily="2" charset="2"/>
              </a:rPr>
            </a:br>
            <a:r>
              <a:rPr lang="de-AT" dirty="0">
                <a:sym typeface="Wingdings" panose="05000000000000000000" pitchFamily="2" charset="2"/>
              </a:rPr>
              <a:t>AZONBAN: Gyakran </a:t>
            </a:r>
            <a:r>
              <a:rPr lang="de-AT" dirty="0" err="1">
                <a:sym typeface="Wingdings" panose="05000000000000000000" pitchFamily="2" charset="2"/>
              </a:rPr>
              <a:t>hiányzik</a:t>
            </a:r>
            <a:r>
              <a:rPr lang="de-AT" dirty="0">
                <a:sym typeface="Wingdings" panose="05000000000000000000" pitchFamily="2" charset="2"/>
              </a:rPr>
              <a:t> a </a:t>
            </a:r>
            <a:r>
              <a:rPr lang="de-AT" dirty="0" err="1">
                <a:sym typeface="Wingdings" panose="05000000000000000000" pitchFamily="2" charset="2"/>
              </a:rPr>
              <a:t>digitális</a:t>
            </a:r>
            <a:r>
              <a:rPr lang="de-AT" dirty="0">
                <a:sym typeface="Wingdings" panose="05000000000000000000" pitchFamily="2" charset="2"/>
              </a:rPr>
              <a:t> </a:t>
            </a:r>
            <a:r>
              <a:rPr lang="de-AT" dirty="0" err="1">
                <a:sym typeface="Wingdings" panose="05000000000000000000" pitchFamily="2" charset="2"/>
              </a:rPr>
              <a:t>stratégiák</a:t>
            </a:r>
            <a:r>
              <a:rPr lang="de-AT" dirty="0">
                <a:sym typeface="Wingdings" panose="05000000000000000000" pitchFamily="2" charset="2"/>
              </a:rPr>
              <a:t> </a:t>
            </a:r>
            <a:r>
              <a:rPr lang="de-AT" dirty="0" err="1">
                <a:sym typeface="Wingdings" panose="05000000000000000000" pitchFamily="2" charset="2"/>
              </a:rPr>
              <a:t>megvalósításához</a:t>
            </a:r>
            <a:r>
              <a:rPr lang="de-AT" dirty="0">
                <a:sym typeface="Wingdings" panose="05000000000000000000" pitchFamily="2" charset="2"/>
              </a:rPr>
              <a:t> </a:t>
            </a:r>
            <a:r>
              <a:rPr lang="de-AT" dirty="0" err="1">
                <a:sym typeface="Wingdings" panose="05000000000000000000" pitchFamily="2" charset="2"/>
              </a:rPr>
              <a:t>szükséges</a:t>
            </a:r>
            <a:r>
              <a:rPr lang="de-AT" dirty="0">
                <a:sym typeface="Wingdings" panose="05000000000000000000" pitchFamily="2" charset="2"/>
              </a:rPr>
              <a:t> </a:t>
            </a:r>
            <a:r>
              <a:rPr lang="de-AT" dirty="0" err="1">
                <a:sym typeface="Wingdings" panose="05000000000000000000" pitchFamily="2" charset="2"/>
              </a:rPr>
              <a:t>tudás</a:t>
            </a:r>
            <a:r>
              <a:rPr lang="de-AT" dirty="0">
                <a:sym typeface="Wingdings" panose="05000000000000000000" pitchFamily="2" charset="2"/>
              </a:rPr>
              <a:t> és a </a:t>
            </a:r>
            <a:r>
              <a:rPr lang="de-AT" dirty="0" err="1">
                <a:sym typeface="Wingdings" panose="05000000000000000000" pitchFamily="2" charset="2"/>
              </a:rPr>
              <a:t>munkavállalókat</a:t>
            </a:r>
            <a:r>
              <a:rPr lang="de-AT" dirty="0">
                <a:sym typeface="Wingdings" panose="05000000000000000000" pitchFamily="2" charset="2"/>
              </a:rPr>
              <a:t> alig </a:t>
            </a:r>
            <a:r>
              <a:rPr lang="de-AT" dirty="0" err="1">
                <a:sym typeface="Wingdings" panose="05000000000000000000" pitchFamily="2" charset="2"/>
              </a:rPr>
              <a:t>vonják</a:t>
            </a:r>
            <a:r>
              <a:rPr lang="de-AT" dirty="0">
                <a:sym typeface="Wingdings" panose="05000000000000000000" pitchFamily="2" charset="2"/>
              </a:rPr>
              <a:t> </a:t>
            </a:r>
            <a:r>
              <a:rPr lang="de-AT" dirty="0" err="1">
                <a:sym typeface="Wingdings" panose="05000000000000000000" pitchFamily="2" charset="2"/>
              </a:rPr>
              <a:t>be</a:t>
            </a:r>
            <a:r>
              <a:rPr lang="de-AT" dirty="0">
                <a:sym typeface="Wingdings" panose="05000000000000000000" pitchFamily="2" charset="2"/>
              </a:rPr>
              <a:t> </a:t>
            </a:r>
            <a:r>
              <a:rPr lang="de-AT" dirty="0" err="1">
                <a:sym typeface="Wingdings" panose="05000000000000000000" pitchFamily="2" charset="2"/>
              </a:rPr>
              <a:t>ezekbe</a:t>
            </a:r>
            <a:r>
              <a:rPr lang="de-AT" dirty="0">
                <a:sym typeface="Wingdings" panose="05000000000000000000" pitchFamily="2" charset="2"/>
              </a:rPr>
              <a:t> a </a:t>
            </a:r>
            <a:r>
              <a:rPr lang="de-AT" dirty="0" err="1">
                <a:sym typeface="Wingdings" panose="05000000000000000000" pitchFamily="2" charset="2"/>
              </a:rPr>
              <a:t>folyamatokba</a:t>
            </a:r>
            <a:endParaRPr lang="de-AT" dirty="0"/>
          </a:p>
          <a:p>
            <a:r>
              <a:rPr lang="de-AT" b="1" dirty="0" err="1"/>
              <a:t>Céljaink</a:t>
            </a:r>
            <a:r>
              <a:rPr lang="de-AT" b="1" dirty="0"/>
              <a:t>:</a:t>
            </a:r>
          </a:p>
          <a:p>
            <a:pPr lvl="1"/>
            <a:r>
              <a:rPr lang="de-DE" dirty="0"/>
              <a:t>A </a:t>
            </a:r>
            <a:r>
              <a:rPr lang="de-DE" dirty="0" err="1"/>
              <a:t>célcsoportok</a:t>
            </a:r>
            <a:r>
              <a:rPr lang="de-DE" dirty="0"/>
              <a:t> </a:t>
            </a:r>
            <a:r>
              <a:rPr lang="de-DE" dirty="0" err="1"/>
              <a:t>tudatosságának</a:t>
            </a:r>
            <a:r>
              <a:rPr lang="de-DE" dirty="0"/>
              <a:t> </a:t>
            </a:r>
            <a:r>
              <a:rPr lang="de-DE" dirty="0" err="1"/>
              <a:t>növelése</a:t>
            </a:r>
            <a:r>
              <a:rPr lang="de-DE" dirty="0"/>
              <a:t> a digitalizáció </a:t>
            </a:r>
            <a:r>
              <a:rPr lang="de-DE" dirty="0" err="1"/>
              <a:t>terén</a:t>
            </a:r>
            <a:endParaRPr lang="de-DE" dirty="0"/>
          </a:p>
          <a:p>
            <a:pPr lvl="1"/>
            <a:r>
              <a:rPr lang="de-DE" dirty="0"/>
              <a:t>Részvételen </a:t>
            </a:r>
            <a:r>
              <a:rPr lang="de-DE" dirty="0" err="1"/>
              <a:t>alapuló</a:t>
            </a:r>
            <a:r>
              <a:rPr lang="de-DE" dirty="0"/>
              <a:t> </a:t>
            </a:r>
            <a:r>
              <a:rPr lang="de-DE" dirty="0" err="1"/>
              <a:t>megközelítések</a:t>
            </a:r>
            <a:r>
              <a:rPr lang="de-DE" dirty="0"/>
              <a:t> </a:t>
            </a:r>
            <a:r>
              <a:rPr lang="de-DE" dirty="0" err="1"/>
              <a:t>kidolgozása</a:t>
            </a:r>
            <a:r>
              <a:rPr lang="de-DE" dirty="0"/>
              <a:t> és </a:t>
            </a:r>
            <a:r>
              <a:rPr lang="de-DE" dirty="0" err="1"/>
              <a:t>tesztelése</a:t>
            </a:r>
            <a:r>
              <a:rPr lang="de-DE" dirty="0"/>
              <a:t> a digitális stratégiák megvalósítása </a:t>
            </a:r>
            <a:r>
              <a:rPr lang="de-DE" dirty="0" err="1"/>
              <a:t>érdekében</a:t>
            </a:r>
            <a:endParaRPr lang="de-DE" dirty="0"/>
          </a:p>
          <a:p>
            <a:pPr lvl="1"/>
            <a:r>
              <a:rPr lang="de-DE" dirty="0"/>
              <a:t>A </a:t>
            </a:r>
            <a:r>
              <a:rPr lang="de-DE" dirty="0" err="1"/>
              <a:t>szakszervezetek</a:t>
            </a:r>
            <a:r>
              <a:rPr lang="de-DE" dirty="0"/>
              <a:t> és</a:t>
            </a:r>
            <a:r>
              <a:rPr lang="hu-HU" dirty="0"/>
              <a:t> </a:t>
            </a:r>
            <a:r>
              <a:rPr lang="de-DE" dirty="0" err="1"/>
              <a:t>munkaerőpiaci</a:t>
            </a:r>
            <a:r>
              <a:rPr lang="de-DE" dirty="0"/>
              <a:t> szereplők </a:t>
            </a:r>
            <a:r>
              <a:rPr lang="hu-HU" dirty="0"/>
              <a:t>határokon átnyúló együttműködés</a:t>
            </a:r>
            <a:r>
              <a:rPr lang="de-AT" dirty="0" err="1"/>
              <a:t>ének</a:t>
            </a:r>
            <a:r>
              <a:rPr lang="de-AT" dirty="0"/>
              <a:t> </a:t>
            </a:r>
            <a:r>
              <a:rPr lang="de-AT" dirty="0" err="1"/>
              <a:t>elősegítése</a:t>
            </a:r>
            <a:endParaRPr lang="de-DE" dirty="0"/>
          </a:p>
          <a:p>
            <a:r>
              <a:rPr lang="de-DE" b="1" dirty="0" err="1"/>
              <a:t>Célcsoportok</a:t>
            </a:r>
            <a:r>
              <a:rPr lang="de-DE" b="1" dirty="0"/>
              <a:t>: </a:t>
            </a:r>
            <a:r>
              <a:rPr lang="de-DE" dirty="0" err="1"/>
              <a:t>Alkalmazottak</a:t>
            </a:r>
            <a:r>
              <a:rPr lang="de-DE" dirty="0"/>
              <a:t>, üzemi tanácsi </a:t>
            </a:r>
            <a:r>
              <a:rPr lang="de-DE" dirty="0" err="1"/>
              <a:t>képviselők</a:t>
            </a:r>
            <a:r>
              <a:rPr lang="de-DE" dirty="0"/>
              <a:t>, vezető </a:t>
            </a:r>
            <a:r>
              <a:rPr lang="de-DE" dirty="0" err="1"/>
              <a:t>állású</a:t>
            </a:r>
            <a:r>
              <a:rPr lang="de-DE" dirty="0"/>
              <a:t> munkavállalók, </a:t>
            </a:r>
            <a:r>
              <a:rPr lang="de-DE" dirty="0" err="1"/>
              <a:t>valamint</a:t>
            </a:r>
            <a:r>
              <a:rPr lang="de-DE" dirty="0"/>
              <a:t> </a:t>
            </a:r>
            <a:r>
              <a:rPr lang="de-DE" dirty="0" err="1"/>
              <a:t>szakszervezetek</a:t>
            </a:r>
            <a:r>
              <a:rPr lang="de-DE" dirty="0"/>
              <a:t>, </a:t>
            </a:r>
            <a:r>
              <a:rPr lang="de-DE" dirty="0" err="1"/>
              <a:t>kamarák</a:t>
            </a:r>
            <a:r>
              <a:rPr lang="de-DE" dirty="0"/>
              <a:t> és </a:t>
            </a:r>
            <a:r>
              <a:rPr lang="de-DE" dirty="0" err="1"/>
              <a:t>állami</a:t>
            </a:r>
            <a:r>
              <a:rPr lang="de-DE" dirty="0"/>
              <a:t> </a:t>
            </a:r>
            <a:r>
              <a:rPr lang="de-DE" dirty="0" err="1"/>
              <a:t>foglalkoztatási</a:t>
            </a:r>
            <a:r>
              <a:rPr lang="de-DE" dirty="0"/>
              <a:t> </a:t>
            </a:r>
            <a:r>
              <a:rPr lang="de-DE" dirty="0" err="1"/>
              <a:t>szolgálat</a:t>
            </a:r>
            <a:r>
              <a:rPr lang="de-DE" dirty="0"/>
              <a:t> (AMS)/</a:t>
            </a:r>
            <a:r>
              <a:rPr lang="de-DE" dirty="0" err="1"/>
              <a:t>munkaerő-piaci</a:t>
            </a:r>
            <a:r>
              <a:rPr lang="de-DE" dirty="0"/>
              <a:t> </a:t>
            </a:r>
            <a:r>
              <a:rPr lang="de-DE" dirty="0" err="1"/>
              <a:t>szolgáltatások</a:t>
            </a:r>
            <a:endParaRPr lang="de-AT" dirty="0"/>
          </a:p>
        </p:txBody>
      </p:sp>
      <p:sp>
        <p:nvSpPr>
          <p:cNvPr id="4" name="Foliennummernplatzhalter 3">
            <a:extLst>
              <a:ext uri="{FF2B5EF4-FFF2-40B4-BE49-F238E27FC236}">
                <a16:creationId xmlns:a16="http://schemas.microsoft.com/office/drawing/2014/main" id="{975B6B26-15A0-480A-BC7A-F0A950A64805}"/>
              </a:ext>
            </a:extLst>
          </p:cNvPr>
          <p:cNvSpPr>
            <a:spLocks noGrp="1"/>
          </p:cNvSpPr>
          <p:nvPr>
            <p:ph type="sldNum" sz="quarter" idx="10"/>
          </p:nvPr>
        </p:nvSpPr>
        <p:spPr/>
        <p:txBody>
          <a:bodyPr/>
          <a:lstStyle/>
          <a:p>
            <a:fld id="{FF9B516E-F739-48DC-AD14-540C525E073F}" type="slidenum">
              <a:rPr lang="de-DE" smtClean="0"/>
              <a:pPr/>
              <a:t>4</a:t>
            </a:fld>
            <a:endParaRPr lang="de-DE"/>
          </a:p>
        </p:txBody>
      </p:sp>
    </p:spTree>
    <p:extLst>
      <p:ext uri="{BB962C8B-B14F-4D97-AF65-F5344CB8AC3E}">
        <p14:creationId xmlns:p14="http://schemas.microsoft.com/office/powerpoint/2010/main" val="4157753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1E983F-956B-4E15-9519-E44A65D5FF98}"/>
              </a:ext>
            </a:extLst>
          </p:cNvPr>
          <p:cNvSpPr>
            <a:spLocks noGrp="1"/>
          </p:cNvSpPr>
          <p:nvPr>
            <p:ph type="title"/>
          </p:nvPr>
        </p:nvSpPr>
        <p:spPr/>
        <p:txBody>
          <a:bodyPr/>
          <a:lstStyle/>
          <a:p>
            <a:r>
              <a:rPr lang="de-AT" dirty="0"/>
              <a:t>Munkacsomagok</a:t>
            </a:r>
          </a:p>
        </p:txBody>
      </p:sp>
      <p:sp>
        <p:nvSpPr>
          <p:cNvPr id="3" name="Inhaltsplatzhalter 2">
            <a:extLst>
              <a:ext uri="{FF2B5EF4-FFF2-40B4-BE49-F238E27FC236}">
                <a16:creationId xmlns:a16="http://schemas.microsoft.com/office/drawing/2014/main" id="{E58BD44B-3485-4DE1-9EFF-AE75DB5BF40F}"/>
              </a:ext>
            </a:extLst>
          </p:cNvPr>
          <p:cNvSpPr>
            <a:spLocks noGrp="1"/>
          </p:cNvSpPr>
          <p:nvPr>
            <p:ph idx="1"/>
          </p:nvPr>
        </p:nvSpPr>
        <p:spPr>
          <a:xfrm>
            <a:off x="503238" y="1268759"/>
            <a:ext cx="8461250" cy="4392265"/>
          </a:xfrm>
        </p:spPr>
        <p:txBody>
          <a:bodyPr/>
          <a:lstStyle/>
          <a:p>
            <a:r>
              <a:rPr lang="de-AT" dirty="0"/>
              <a:t>A </a:t>
            </a:r>
            <a:r>
              <a:rPr lang="de-AT" dirty="0" err="1"/>
              <a:t>munkacsomagokon</a:t>
            </a:r>
            <a:r>
              <a:rPr lang="de-AT" dirty="0"/>
              <a:t> és az </a:t>
            </a:r>
            <a:r>
              <a:rPr lang="de-AT" dirty="0" err="1"/>
              <a:t>igazgatáson</a:t>
            </a:r>
            <a:r>
              <a:rPr lang="de-AT" dirty="0"/>
              <a:t> </a:t>
            </a:r>
            <a:r>
              <a:rPr lang="de-AT" dirty="0" err="1"/>
              <a:t>kívül</a:t>
            </a:r>
            <a:r>
              <a:rPr lang="de-AT" dirty="0"/>
              <a:t> két </a:t>
            </a:r>
            <a:r>
              <a:rPr lang="de-AT" dirty="0" err="1"/>
              <a:t>központi</a:t>
            </a:r>
            <a:r>
              <a:rPr lang="de-AT" dirty="0"/>
              <a:t> </a:t>
            </a:r>
            <a:r>
              <a:rPr lang="de-AT" dirty="0" err="1"/>
              <a:t>fontosságú</a:t>
            </a:r>
            <a:r>
              <a:rPr lang="de-AT" dirty="0"/>
              <a:t> tartalmi munkacsomag</a:t>
            </a:r>
          </a:p>
          <a:p>
            <a:r>
              <a:rPr lang="de-AT" b="1" dirty="0"/>
              <a:t>Elemzés </a:t>
            </a:r>
            <a:r>
              <a:rPr lang="de-AT" dirty="0"/>
              <a:t>munkacsomag</a:t>
            </a:r>
          </a:p>
          <a:p>
            <a:pPr lvl="1"/>
            <a:r>
              <a:rPr lang="de-AT" dirty="0" err="1"/>
              <a:t>Az</a:t>
            </a:r>
            <a:r>
              <a:rPr lang="de-AT" dirty="0"/>
              <a:t> </a:t>
            </a:r>
            <a:r>
              <a:rPr lang="de-AT" dirty="0" err="1"/>
              <a:t>osztrák</a:t>
            </a:r>
            <a:r>
              <a:rPr lang="de-AT" dirty="0"/>
              <a:t>-magyar határtérségben </a:t>
            </a:r>
            <a:r>
              <a:rPr lang="hu-HU" dirty="0"/>
              <a:t>működő</a:t>
            </a:r>
            <a:r>
              <a:rPr lang="de-AT" dirty="0"/>
              <a:t> </a:t>
            </a:r>
            <a:r>
              <a:rPr lang="de-AT" dirty="0" err="1"/>
              <a:t>vállalatokkal</a:t>
            </a:r>
            <a:r>
              <a:rPr lang="de-AT" dirty="0"/>
              <a:t> </a:t>
            </a:r>
            <a:r>
              <a:rPr lang="de-AT" dirty="0" err="1"/>
              <a:t>végzett</a:t>
            </a:r>
            <a:r>
              <a:rPr lang="de-AT" dirty="0"/>
              <a:t> online </a:t>
            </a:r>
            <a:r>
              <a:rPr lang="de-AT" dirty="0" err="1"/>
              <a:t>felmérés</a:t>
            </a:r>
            <a:endParaRPr lang="de-AT" dirty="0"/>
          </a:p>
          <a:p>
            <a:pPr lvl="1"/>
            <a:r>
              <a:rPr lang="de-AT" dirty="0"/>
              <a:t>25 </a:t>
            </a:r>
            <a:r>
              <a:rPr lang="de-AT" dirty="0" err="1"/>
              <a:t>osztrák</a:t>
            </a:r>
            <a:r>
              <a:rPr lang="de-AT" dirty="0"/>
              <a:t> és 15 magyar </a:t>
            </a:r>
            <a:r>
              <a:rPr lang="de-AT" dirty="0" err="1"/>
              <a:t>vállalatban</a:t>
            </a:r>
            <a:r>
              <a:rPr lang="de-AT" dirty="0"/>
              <a:t> </a:t>
            </a:r>
            <a:r>
              <a:rPr lang="de-AT" dirty="0" err="1"/>
              <a:t>járulékosan</a:t>
            </a:r>
            <a:r>
              <a:rPr lang="de-AT" dirty="0"/>
              <a:t> </a:t>
            </a:r>
            <a:r>
              <a:rPr lang="de-AT" dirty="0" err="1"/>
              <a:t>minőségi</a:t>
            </a:r>
            <a:r>
              <a:rPr lang="de-AT" dirty="0"/>
              <a:t> </a:t>
            </a:r>
            <a:r>
              <a:rPr lang="de-AT" dirty="0" err="1"/>
              <a:t>interjúkat</a:t>
            </a:r>
            <a:r>
              <a:rPr lang="de-AT" dirty="0"/>
              <a:t> </a:t>
            </a:r>
            <a:r>
              <a:rPr lang="de-AT" dirty="0" err="1"/>
              <a:t>készítenek</a:t>
            </a:r>
            <a:endParaRPr lang="de-AT" dirty="0"/>
          </a:p>
          <a:p>
            <a:pPr lvl="1"/>
            <a:r>
              <a:rPr lang="de-AT" dirty="0" err="1"/>
              <a:t>Eredmény</a:t>
            </a:r>
            <a:r>
              <a:rPr lang="de-AT" dirty="0"/>
              <a:t>: kétnyelv</a:t>
            </a:r>
            <a:r>
              <a:rPr lang="hu-HU" dirty="0"/>
              <a:t>ű</a:t>
            </a:r>
            <a:r>
              <a:rPr lang="de-AT" dirty="0"/>
              <a:t> tanulmányi </a:t>
            </a:r>
            <a:r>
              <a:rPr lang="de-AT" dirty="0" err="1"/>
              <a:t>beszámoló</a:t>
            </a:r>
            <a:r>
              <a:rPr lang="de-AT" dirty="0"/>
              <a:t>, </a:t>
            </a:r>
            <a:r>
              <a:rPr lang="de-AT" dirty="0" err="1"/>
              <a:t>valamint</a:t>
            </a:r>
            <a:r>
              <a:rPr lang="de-AT" dirty="0"/>
              <a:t> </a:t>
            </a:r>
            <a:r>
              <a:rPr lang="de-AT" dirty="0" err="1"/>
              <a:t>vállalatra</a:t>
            </a:r>
            <a:r>
              <a:rPr lang="de-AT" dirty="0"/>
              <a:t> vonatkozó </a:t>
            </a:r>
            <a:r>
              <a:rPr lang="de-AT" dirty="0" err="1"/>
              <a:t>rövid</a:t>
            </a:r>
            <a:r>
              <a:rPr lang="de-AT" dirty="0"/>
              <a:t> </a:t>
            </a:r>
            <a:r>
              <a:rPr lang="de-AT" dirty="0" err="1"/>
              <a:t>beszámolók</a:t>
            </a:r>
            <a:r>
              <a:rPr lang="de-AT" dirty="0"/>
              <a:t> a konzultációs </a:t>
            </a:r>
            <a:r>
              <a:rPr lang="de-AT" dirty="0" err="1"/>
              <a:t>folyamatok</a:t>
            </a:r>
            <a:r>
              <a:rPr lang="de-AT" dirty="0"/>
              <a:t> alapjaként </a:t>
            </a:r>
          </a:p>
          <a:p>
            <a:r>
              <a:rPr lang="de-DE" b="1" dirty="0"/>
              <a:t>Digitális stratégiák részvételen </a:t>
            </a:r>
            <a:r>
              <a:rPr lang="de-DE" b="1" dirty="0" err="1"/>
              <a:t>alapuló</a:t>
            </a:r>
            <a:r>
              <a:rPr lang="de-DE" b="1" dirty="0"/>
              <a:t> fejlesztése és megvalósítása </a:t>
            </a:r>
            <a:r>
              <a:rPr lang="de-DE" dirty="0" err="1"/>
              <a:t>munkacsomag</a:t>
            </a:r>
            <a:endParaRPr lang="de-DE" b="1" dirty="0"/>
          </a:p>
          <a:p>
            <a:pPr lvl="1"/>
            <a:r>
              <a:rPr lang="de-DE" dirty="0"/>
              <a:t>30 </a:t>
            </a:r>
            <a:r>
              <a:rPr lang="de-DE" dirty="0" err="1"/>
              <a:t>vállalatban</a:t>
            </a:r>
            <a:r>
              <a:rPr lang="de-DE" dirty="0"/>
              <a:t> </a:t>
            </a:r>
            <a:r>
              <a:rPr lang="de-DE" dirty="0" err="1"/>
              <a:t>végzett</a:t>
            </a:r>
            <a:r>
              <a:rPr lang="de-DE" dirty="0"/>
              <a:t> konzultációs </a:t>
            </a:r>
            <a:r>
              <a:rPr lang="de-DE" dirty="0" err="1"/>
              <a:t>folyamatok</a:t>
            </a:r>
            <a:r>
              <a:rPr lang="de-DE" dirty="0"/>
              <a:t>: Digitális stratégiák részvételen </a:t>
            </a:r>
            <a:r>
              <a:rPr lang="de-DE" dirty="0" err="1"/>
              <a:t>alapuló</a:t>
            </a:r>
            <a:r>
              <a:rPr lang="de-DE" dirty="0"/>
              <a:t> és </a:t>
            </a:r>
            <a:r>
              <a:rPr lang="de-DE" dirty="0" err="1"/>
              <a:t>szükségletalapú</a:t>
            </a:r>
            <a:r>
              <a:rPr lang="de-DE" dirty="0"/>
              <a:t> fejlesztése és megvalósítása </a:t>
            </a:r>
            <a:r>
              <a:rPr lang="de-DE" dirty="0">
                <a:sym typeface="Wingdings" panose="05000000000000000000" pitchFamily="2" charset="2"/>
              </a:rPr>
              <a:t> </a:t>
            </a:r>
            <a:r>
              <a:rPr lang="de-DE" b="1" dirty="0" err="1">
                <a:sym typeface="Wingdings" panose="05000000000000000000" pitchFamily="2" charset="2"/>
              </a:rPr>
              <a:t>Eszköztár</a:t>
            </a:r>
            <a:endParaRPr lang="de-DE" b="1" dirty="0">
              <a:sym typeface="Wingdings" panose="05000000000000000000" pitchFamily="2" charset="2"/>
            </a:endParaRPr>
          </a:p>
          <a:p>
            <a:pPr lvl="1"/>
            <a:r>
              <a:rPr lang="de-DE" dirty="0"/>
              <a:t>Üzemi tanácsi és </a:t>
            </a:r>
            <a:r>
              <a:rPr lang="de-DE" dirty="0" err="1"/>
              <a:t>szakszervezeti</a:t>
            </a:r>
            <a:r>
              <a:rPr lang="de-DE" dirty="0"/>
              <a:t> </a:t>
            </a:r>
            <a:r>
              <a:rPr lang="de-DE" dirty="0" err="1"/>
              <a:t>képviselők</a:t>
            </a:r>
            <a:r>
              <a:rPr lang="de-DE" dirty="0"/>
              <a:t> </a:t>
            </a:r>
            <a:r>
              <a:rPr lang="de-DE" dirty="0" err="1"/>
              <a:t>tapasztalatcseréjének</a:t>
            </a:r>
            <a:r>
              <a:rPr lang="de-DE" dirty="0"/>
              <a:t> </a:t>
            </a:r>
            <a:r>
              <a:rPr lang="de-DE" dirty="0" err="1"/>
              <a:t>elősegítése</a:t>
            </a:r>
            <a:r>
              <a:rPr lang="de-DE" dirty="0"/>
              <a:t> </a:t>
            </a:r>
            <a:r>
              <a:rPr lang="de-DE" b="1" dirty="0" err="1"/>
              <a:t>kétoldalú</a:t>
            </a:r>
            <a:r>
              <a:rPr lang="de-DE" b="1" dirty="0"/>
              <a:t> </a:t>
            </a:r>
            <a:r>
              <a:rPr lang="de-DE" b="1" dirty="0" err="1"/>
              <a:t>szemináriumok</a:t>
            </a:r>
            <a:r>
              <a:rPr lang="de-DE" b="1" dirty="0"/>
              <a:t> és </a:t>
            </a:r>
            <a:r>
              <a:rPr lang="de-DE" b="1" dirty="0" err="1"/>
              <a:t>értekezletek</a:t>
            </a:r>
            <a:r>
              <a:rPr lang="de-DE" dirty="0"/>
              <a:t> </a:t>
            </a:r>
            <a:r>
              <a:rPr lang="de-DE" dirty="0" err="1"/>
              <a:t>segítségével</a:t>
            </a:r>
            <a:endParaRPr lang="de-DE" dirty="0"/>
          </a:p>
          <a:p>
            <a:pPr lvl="1"/>
            <a:endParaRPr lang="de-AT" dirty="0"/>
          </a:p>
        </p:txBody>
      </p:sp>
      <p:sp>
        <p:nvSpPr>
          <p:cNvPr id="4" name="Foliennummernplatzhalter 3">
            <a:extLst>
              <a:ext uri="{FF2B5EF4-FFF2-40B4-BE49-F238E27FC236}">
                <a16:creationId xmlns:a16="http://schemas.microsoft.com/office/drawing/2014/main" id="{AA6A77AB-2D53-4704-9F68-C6710B158085}"/>
              </a:ext>
            </a:extLst>
          </p:cNvPr>
          <p:cNvSpPr>
            <a:spLocks noGrp="1"/>
          </p:cNvSpPr>
          <p:nvPr>
            <p:ph type="sldNum" sz="quarter" idx="10"/>
          </p:nvPr>
        </p:nvSpPr>
        <p:spPr/>
        <p:txBody>
          <a:bodyPr/>
          <a:lstStyle/>
          <a:p>
            <a:fld id="{FF9B516E-F739-48DC-AD14-540C525E073F}" type="slidenum">
              <a:rPr lang="de-DE" smtClean="0"/>
              <a:pPr/>
              <a:t>5</a:t>
            </a:fld>
            <a:endParaRPr lang="de-DE"/>
          </a:p>
        </p:txBody>
      </p:sp>
    </p:spTree>
    <p:extLst>
      <p:ext uri="{BB962C8B-B14F-4D97-AF65-F5344CB8AC3E}">
        <p14:creationId xmlns:p14="http://schemas.microsoft.com/office/powerpoint/2010/main" val="9344521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B216444-47BD-9BF1-4890-AD1299DD09D6}"/>
              </a:ext>
            </a:extLst>
          </p:cNvPr>
          <p:cNvSpPr>
            <a:spLocks noGrp="1"/>
          </p:cNvSpPr>
          <p:nvPr>
            <p:ph type="title"/>
          </p:nvPr>
        </p:nvSpPr>
        <p:spPr/>
        <p:txBody>
          <a:bodyPr/>
          <a:lstStyle/>
          <a:p>
            <a:r>
              <a:rPr lang="de-DE" dirty="0"/>
              <a:t>KONTAKT</a:t>
            </a:r>
            <a:endParaRPr lang="de-AT" dirty="0"/>
          </a:p>
        </p:txBody>
      </p:sp>
      <p:sp>
        <p:nvSpPr>
          <p:cNvPr id="3" name="Inhaltsplatzhalter 2">
            <a:extLst>
              <a:ext uri="{FF2B5EF4-FFF2-40B4-BE49-F238E27FC236}">
                <a16:creationId xmlns:a16="http://schemas.microsoft.com/office/drawing/2014/main" id="{5B4B8FF4-4BE4-3FD4-AC8F-C61574F2543F}"/>
              </a:ext>
            </a:extLst>
          </p:cNvPr>
          <p:cNvSpPr>
            <a:spLocks noGrp="1"/>
          </p:cNvSpPr>
          <p:nvPr>
            <p:ph idx="1"/>
          </p:nvPr>
        </p:nvSpPr>
        <p:spPr/>
        <p:txBody>
          <a:bodyPr/>
          <a:lstStyle/>
          <a:p>
            <a:r>
              <a:rPr lang="de-DE" dirty="0"/>
              <a:t>L&amp;R Sozialforschung: </a:t>
            </a:r>
            <a:r>
              <a:rPr lang="de-DE" dirty="0">
                <a:hlinkClick r:id="rId2"/>
              </a:rPr>
              <a:t>www.lrsocialresarch.at</a:t>
            </a:r>
            <a:endParaRPr lang="de-DE" dirty="0"/>
          </a:p>
          <a:p>
            <a:endParaRPr lang="de-DE" dirty="0"/>
          </a:p>
          <a:p>
            <a:r>
              <a:rPr lang="de-DE" dirty="0"/>
              <a:t>Barbara Willsberger</a:t>
            </a:r>
            <a:br>
              <a:rPr lang="de-DE" dirty="0"/>
            </a:br>
            <a:r>
              <a:rPr lang="de-DE" dirty="0"/>
              <a:t>Tel. +43 1 595 40 40 -17</a:t>
            </a:r>
            <a:br>
              <a:rPr lang="de-DE" dirty="0"/>
            </a:br>
            <a:r>
              <a:rPr lang="de-DE" dirty="0"/>
              <a:t>Mail: willsberger@lrsocialresearch.at</a:t>
            </a:r>
            <a:endParaRPr lang="de-AT" dirty="0"/>
          </a:p>
        </p:txBody>
      </p:sp>
      <p:sp>
        <p:nvSpPr>
          <p:cNvPr id="4" name="Foliennummernplatzhalter 3">
            <a:extLst>
              <a:ext uri="{FF2B5EF4-FFF2-40B4-BE49-F238E27FC236}">
                <a16:creationId xmlns:a16="http://schemas.microsoft.com/office/drawing/2014/main" id="{3A9267C0-C51C-BCDF-091C-D34E0FE97A5F}"/>
              </a:ext>
            </a:extLst>
          </p:cNvPr>
          <p:cNvSpPr>
            <a:spLocks noGrp="1"/>
          </p:cNvSpPr>
          <p:nvPr>
            <p:ph type="sldNum" sz="quarter" idx="10"/>
          </p:nvPr>
        </p:nvSpPr>
        <p:spPr/>
        <p:txBody>
          <a:bodyPr/>
          <a:lstStyle/>
          <a:p>
            <a:fld id="{FF9B516E-F739-48DC-AD14-540C525E073F}" type="slidenum">
              <a:rPr lang="de-DE" smtClean="0"/>
              <a:pPr/>
              <a:t>6</a:t>
            </a:fld>
            <a:endParaRPr lang="de-DE"/>
          </a:p>
        </p:txBody>
      </p:sp>
    </p:spTree>
    <p:extLst>
      <p:ext uri="{BB962C8B-B14F-4D97-AF65-F5344CB8AC3E}">
        <p14:creationId xmlns:p14="http://schemas.microsoft.com/office/powerpoint/2010/main" val="1761686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el 5">
            <a:extLst>
              <a:ext uri="{FF2B5EF4-FFF2-40B4-BE49-F238E27FC236}">
                <a16:creationId xmlns:a16="http://schemas.microsoft.com/office/drawing/2014/main" id="{EF35CCBB-28EB-469C-B590-6174B5C6981E}"/>
              </a:ext>
            </a:extLst>
          </p:cNvPr>
          <p:cNvSpPr>
            <a:spLocks noGrp="1"/>
          </p:cNvSpPr>
          <p:nvPr>
            <p:ph type="title"/>
          </p:nvPr>
        </p:nvSpPr>
        <p:spPr/>
        <p:txBody>
          <a:bodyPr/>
          <a:lstStyle/>
          <a:p>
            <a:r>
              <a:rPr lang="de-DE" dirty="0" err="1"/>
              <a:t>Képforrások</a:t>
            </a:r>
            <a:r>
              <a:rPr lang="de-DE" dirty="0"/>
              <a:t> </a:t>
            </a:r>
            <a:endParaRPr lang="de-AT" dirty="0"/>
          </a:p>
        </p:txBody>
      </p:sp>
      <p:sp>
        <p:nvSpPr>
          <p:cNvPr id="7" name="Inhaltsplatzhalter 6">
            <a:extLst>
              <a:ext uri="{FF2B5EF4-FFF2-40B4-BE49-F238E27FC236}">
                <a16:creationId xmlns:a16="http://schemas.microsoft.com/office/drawing/2014/main" id="{8A51D605-58DE-4FC0-BA88-A95A971DC1BC}"/>
              </a:ext>
            </a:extLst>
          </p:cNvPr>
          <p:cNvSpPr>
            <a:spLocks noGrp="1"/>
          </p:cNvSpPr>
          <p:nvPr>
            <p:ph idx="1"/>
          </p:nvPr>
        </p:nvSpPr>
        <p:spPr/>
        <p:txBody>
          <a:bodyPr/>
          <a:lstStyle/>
          <a:p>
            <a:pPr marL="0" indent="0">
              <a:buNone/>
            </a:pPr>
            <a:endParaRPr lang="de-DE" dirty="0"/>
          </a:p>
          <a:p>
            <a:pPr marL="0" indent="0">
              <a:buNone/>
            </a:pPr>
            <a:r>
              <a:rPr lang="de-DE" sz="1800" dirty="0">
                <a:solidFill>
                  <a:srgbClr val="212529"/>
                </a:solidFill>
                <a:effectLst/>
                <a:latin typeface="Segoe UI" panose="020B0502040204020203" pitchFamily="34" charset="0"/>
                <a:ea typeface="Times New Roman" panose="02020603050405020304" pitchFamily="18" charset="0"/>
              </a:rPr>
              <a:t>Az ebben a </a:t>
            </a:r>
            <a:r>
              <a:rPr lang="de-DE" sz="1800" dirty="0" err="1">
                <a:solidFill>
                  <a:srgbClr val="212529"/>
                </a:solidFill>
                <a:effectLst/>
                <a:latin typeface="Segoe UI" panose="020B0502040204020203" pitchFamily="34" charset="0"/>
                <a:ea typeface="Times New Roman" panose="02020603050405020304" pitchFamily="18" charset="0"/>
              </a:rPr>
              <a:t>prezentációban</a:t>
            </a:r>
            <a:r>
              <a:rPr lang="de-DE" sz="1800" dirty="0">
                <a:solidFill>
                  <a:srgbClr val="212529"/>
                </a:solidFill>
                <a:effectLst/>
                <a:latin typeface="Segoe UI" panose="020B0502040204020203" pitchFamily="34" charset="0"/>
                <a:ea typeface="Times New Roman" panose="02020603050405020304" pitchFamily="18" charset="0"/>
              </a:rPr>
              <a:t> </a:t>
            </a:r>
            <a:r>
              <a:rPr lang="de-DE" sz="1800" dirty="0" err="1">
                <a:solidFill>
                  <a:srgbClr val="212529"/>
                </a:solidFill>
                <a:effectLst/>
                <a:latin typeface="Segoe UI" panose="020B0502040204020203" pitchFamily="34" charset="0"/>
                <a:ea typeface="Times New Roman" panose="02020603050405020304" pitchFamily="18" charset="0"/>
              </a:rPr>
              <a:t>használt</a:t>
            </a:r>
            <a:r>
              <a:rPr lang="de-DE" sz="1800" dirty="0">
                <a:solidFill>
                  <a:srgbClr val="212529"/>
                </a:solidFill>
                <a:effectLst/>
                <a:latin typeface="Segoe UI" panose="020B0502040204020203" pitchFamily="34" charset="0"/>
                <a:ea typeface="Times New Roman" panose="02020603050405020304" pitchFamily="18" charset="0"/>
              </a:rPr>
              <a:t> </a:t>
            </a:r>
            <a:r>
              <a:rPr lang="de-DE" sz="1800" dirty="0" err="1">
                <a:solidFill>
                  <a:srgbClr val="212529"/>
                </a:solidFill>
                <a:effectLst/>
                <a:latin typeface="Segoe UI" panose="020B0502040204020203" pitchFamily="34" charset="0"/>
                <a:ea typeface="Times New Roman" panose="02020603050405020304" pitchFamily="18" charset="0"/>
              </a:rPr>
              <a:t>grafiká</a:t>
            </a:r>
            <a:r>
              <a:rPr lang="de-DE" sz="1800" dirty="0" err="1">
                <a:solidFill>
                  <a:srgbClr val="212529"/>
                </a:solidFill>
                <a:latin typeface="Segoe UI" panose="020B0502040204020203" pitchFamily="34" charset="0"/>
                <a:ea typeface="Times New Roman" panose="02020603050405020304" pitchFamily="18" charset="0"/>
              </a:rPr>
              <a:t>k</a:t>
            </a:r>
            <a:r>
              <a:rPr lang="de-DE" sz="1800" dirty="0">
                <a:solidFill>
                  <a:srgbClr val="212529"/>
                </a:solidFill>
                <a:latin typeface="Segoe UI" panose="020B0502040204020203" pitchFamily="34" charset="0"/>
                <a:ea typeface="Times New Roman" panose="02020603050405020304" pitchFamily="18" charset="0"/>
              </a:rPr>
              <a:t> szerzői </a:t>
            </a:r>
            <a:r>
              <a:rPr lang="de-DE" sz="1800" dirty="0" err="1">
                <a:solidFill>
                  <a:srgbClr val="212529"/>
                </a:solidFill>
                <a:latin typeface="Segoe UI" panose="020B0502040204020203" pitchFamily="34" charset="0"/>
                <a:ea typeface="Times New Roman" panose="02020603050405020304" pitchFamily="18" charset="0"/>
              </a:rPr>
              <a:t>jogvédelem</a:t>
            </a:r>
            <a:r>
              <a:rPr lang="de-DE" sz="1800" dirty="0">
                <a:solidFill>
                  <a:srgbClr val="212529"/>
                </a:solidFill>
                <a:latin typeface="Segoe UI" panose="020B0502040204020203" pitchFamily="34" charset="0"/>
                <a:ea typeface="Times New Roman" panose="02020603050405020304" pitchFamily="18" charset="0"/>
              </a:rPr>
              <a:t> </a:t>
            </a:r>
            <a:r>
              <a:rPr lang="de-DE" sz="1800" dirty="0" err="1">
                <a:solidFill>
                  <a:srgbClr val="212529"/>
                </a:solidFill>
                <a:latin typeface="Segoe UI" panose="020B0502040204020203" pitchFamily="34" charset="0"/>
                <a:ea typeface="Times New Roman" panose="02020603050405020304" pitchFamily="18" charset="0"/>
              </a:rPr>
              <a:t>alatt</a:t>
            </a:r>
            <a:r>
              <a:rPr lang="de-DE" sz="1800" dirty="0">
                <a:solidFill>
                  <a:srgbClr val="212529"/>
                </a:solidFill>
                <a:latin typeface="Segoe UI" panose="020B0502040204020203" pitchFamily="34" charset="0"/>
                <a:ea typeface="Times New Roman" panose="02020603050405020304" pitchFamily="18" charset="0"/>
              </a:rPr>
              <a:t> </a:t>
            </a:r>
            <a:r>
              <a:rPr lang="de-DE" sz="1800" dirty="0" err="1">
                <a:solidFill>
                  <a:srgbClr val="212529"/>
                </a:solidFill>
                <a:latin typeface="Segoe UI" panose="020B0502040204020203" pitchFamily="34" charset="0"/>
                <a:ea typeface="Times New Roman" panose="02020603050405020304" pitchFamily="18" charset="0"/>
              </a:rPr>
              <a:t>állnak</a:t>
            </a:r>
            <a:r>
              <a:rPr lang="de-DE" sz="1800" dirty="0">
                <a:solidFill>
                  <a:srgbClr val="212529"/>
                </a:solidFill>
                <a:latin typeface="Segoe UI" panose="020B0502040204020203" pitchFamily="34" charset="0"/>
                <a:ea typeface="Times New Roman" panose="02020603050405020304" pitchFamily="18" charset="0"/>
              </a:rPr>
              <a:t>.</a:t>
            </a:r>
          </a:p>
          <a:p>
            <a:pPr marL="0" indent="0">
              <a:buNone/>
            </a:pPr>
            <a:r>
              <a:rPr lang="de-DE" sz="1800" dirty="0">
                <a:solidFill>
                  <a:srgbClr val="212529"/>
                </a:solidFill>
                <a:effectLst/>
                <a:latin typeface="Segoe UI" panose="020B0502040204020203" pitchFamily="34" charset="0"/>
                <a:ea typeface="Times New Roman" panose="02020603050405020304" pitchFamily="18" charset="0"/>
              </a:rPr>
              <a:t>A </a:t>
            </a:r>
            <a:r>
              <a:rPr lang="de-DE" sz="1800" dirty="0" err="1">
                <a:solidFill>
                  <a:srgbClr val="212529"/>
                </a:solidFill>
                <a:effectLst/>
                <a:latin typeface="Segoe UI" panose="020B0502040204020203" pitchFamily="34" charset="0"/>
                <a:ea typeface="Times New Roman" panose="02020603050405020304" pitchFamily="18" charset="0"/>
              </a:rPr>
              <a:t>képek</a:t>
            </a:r>
            <a:r>
              <a:rPr lang="de-DE" sz="1800" dirty="0">
                <a:solidFill>
                  <a:srgbClr val="212529"/>
                </a:solidFill>
                <a:effectLst/>
                <a:latin typeface="Segoe UI" panose="020B0502040204020203" pitchFamily="34" charset="0"/>
                <a:ea typeface="Times New Roman" panose="02020603050405020304" pitchFamily="18" charset="0"/>
              </a:rPr>
              <a:t> </a:t>
            </a:r>
            <a:r>
              <a:rPr lang="de-DE" sz="1800" dirty="0" err="1">
                <a:solidFill>
                  <a:srgbClr val="212529"/>
                </a:solidFill>
                <a:effectLst/>
                <a:latin typeface="Segoe UI" panose="020B0502040204020203" pitchFamily="34" charset="0"/>
                <a:ea typeface="Times New Roman" panose="02020603050405020304" pitchFamily="18" charset="0"/>
              </a:rPr>
              <a:t>fölötti</a:t>
            </a:r>
            <a:r>
              <a:rPr lang="de-DE" sz="1800" dirty="0">
                <a:solidFill>
                  <a:srgbClr val="212529"/>
                </a:solidFill>
                <a:effectLst/>
                <a:latin typeface="Segoe UI" panose="020B0502040204020203" pitchFamily="34" charset="0"/>
                <a:ea typeface="Times New Roman" panose="02020603050405020304" pitchFamily="18" charset="0"/>
              </a:rPr>
              <a:t> szerzői </a:t>
            </a:r>
            <a:r>
              <a:rPr lang="de-DE" sz="1800" dirty="0" err="1">
                <a:solidFill>
                  <a:srgbClr val="212529"/>
                </a:solidFill>
                <a:effectLst/>
                <a:latin typeface="Segoe UI" panose="020B0502040204020203" pitchFamily="34" charset="0"/>
                <a:ea typeface="Times New Roman" panose="02020603050405020304" pitchFamily="18" charset="0"/>
              </a:rPr>
              <a:t>jogok</a:t>
            </a:r>
            <a:r>
              <a:rPr lang="de-DE" sz="1800" dirty="0">
                <a:solidFill>
                  <a:srgbClr val="212529"/>
                </a:solidFill>
                <a:effectLst/>
                <a:latin typeface="Segoe UI" panose="020B0502040204020203" pitchFamily="34" charset="0"/>
                <a:ea typeface="Times New Roman" panose="02020603050405020304" pitchFamily="18" charset="0"/>
              </a:rPr>
              <a:t> az </a:t>
            </a:r>
            <a:r>
              <a:rPr lang="de-DE" sz="1800" dirty="0" err="1">
                <a:solidFill>
                  <a:srgbClr val="212529"/>
                </a:solidFill>
                <a:effectLst/>
                <a:latin typeface="Segoe UI" panose="020B0502040204020203" pitchFamily="34" charset="0"/>
                <a:ea typeface="Times New Roman" panose="02020603050405020304" pitchFamily="18" charset="0"/>
              </a:rPr>
              <a:t>alábbi</a:t>
            </a:r>
            <a:r>
              <a:rPr lang="de-DE" sz="1800" dirty="0">
                <a:solidFill>
                  <a:srgbClr val="212529"/>
                </a:solidFill>
                <a:effectLst/>
                <a:latin typeface="Segoe UI" panose="020B0502040204020203" pitchFamily="34" charset="0"/>
                <a:ea typeface="Times New Roman" panose="02020603050405020304" pitchFamily="18" charset="0"/>
              </a:rPr>
              <a:t> </a:t>
            </a:r>
            <a:r>
              <a:rPr lang="de-DE" sz="1800" dirty="0" err="1">
                <a:solidFill>
                  <a:srgbClr val="212529"/>
                </a:solidFill>
                <a:effectLst/>
                <a:latin typeface="Segoe UI" panose="020B0502040204020203" pitchFamily="34" charset="0"/>
                <a:ea typeface="Times New Roman" panose="02020603050405020304" pitchFamily="18" charset="0"/>
              </a:rPr>
              <a:t>vállalatoknál</a:t>
            </a:r>
            <a:r>
              <a:rPr lang="de-DE" sz="1800" dirty="0">
                <a:solidFill>
                  <a:srgbClr val="212529"/>
                </a:solidFill>
                <a:effectLst/>
                <a:latin typeface="Segoe UI" panose="020B0502040204020203" pitchFamily="34" charset="0"/>
                <a:ea typeface="Times New Roman" panose="02020603050405020304" pitchFamily="18" charset="0"/>
              </a:rPr>
              <a:t> </a:t>
            </a:r>
            <a:r>
              <a:rPr lang="de-DE" sz="1800" dirty="0" err="1">
                <a:solidFill>
                  <a:srgbClr val="212529"/>
                </a:solidFill>
                <a:effectLst/>
                <a:latin typeface="Segoe UI" panose="020B0502040204020203" pitchFamily="34" charset="0"/>
                <a:ea typeface="Times New Roman" panose="02020603050405020304" pitchFamily="18" charset="0"/>
              </a:rPr>
              <a:t>vannak</a:t>
            </a:r>
            <a:r>
              <a:rPr lang="de-DE" sz="1800" dirty="0">
                <a:solidFill>
                  <a:srgbClr val="212529"/>
                </a:solidFill>
                <a:effectLst/>
                <a:latin typeface="Segoe UI" panose="020B0502040204020203" pitchFamily="34" charset="0"/>
                <a:ea typeface="Times New Roman" panose="02020603050405020304" pitchFamily="18" charset="0"/>
              </a:rPr>
              <a:t>:</a:t>
            </a:r>
          </a:p>
          <a:p>
            <a:endParaRPr lang="de-DE" sz="1800" dirty="0">
              <a:solidFill>
                <a:srgbClr val="212529"/>
              </a:solidFill>
              <a:latin typeface="Segoe UI" panose="020B0502040204020203" pitchFamily="34" charset="0"/>
              <a:ea typeface="Times New Roman" panose="02020603050405020304" pitchFamily="18" charset="0"/>
            </a:endParaRPr>
          </a:p>
          <a:p>
            <a:r>
              <a:rPr lang="de-DE" sz="1800" dirty="0">
                <a:solidFill>
                  <a:srgbClr val="212529"/>
                </a:solidFill>
                <a:effectLst/>
                <a:latin typeface="Segoe UI" panose="020B0502040204020203" pitchFamily="34" charset="0"/>
                <a:ea typeface="Times New Roman" panose="02020603050405020304" pitchFamily="18" charset="0"/>
              </a:rPr>
              <a:t>2</a:t>
            </a:r>
            <a:r>
              <a:rPr lang="de-DE" sz="1800">
                <a:solidFill>
                  <a:srgbClr val="212529"/>
                </a:solidFill>
                <a:effectLst/>
                <a:latin typeface="Segoe UI" panose="020B0502040204020203" pitchFamily="34" charset="0"/>
                <a:ea typeface="Times New Roman" panose="02020603050405020304" pitchFamily="18" charset="0"/>
              </a:rPr>
              <a:t>. oldal</a:t>
            </a:r>
            <a:r>
              <a:rPr lang="de-DE" sz="1800" dirty="0">
                <a:solidFill>
                  <a:srgbClr val="212529"/>
                </a:solidFill>
                <a:effectLst/>
                <a:latin typeface="Segoe UI" panose="020B0502040204020203" pitchFamily="34" charset="0"/>
                <a:ea typeface="Times New Roman" panose="02020603050405020304" pitchFamily="18" charset="0"/>
              </a:rPr>
              <a:t>: iStock.com/DrAfter123</a:t>
            </a:r>
          </a:p>
          <a:p>
            <a:pPr marL="0" indent="0">
              <a:buNone/>
            </a:pPr>
            <a:endParaRPr lang="de-AT" dirty="0"/>
          </a:p>
        </p:txBody>
      </p:sp>
      <p:sp>
        <p:nvSpPr>
          <p:cNvPr id="5" name="Foliennummernplatzhalter 4">
            <a:extLst>
              <a:ext uri="{FF2B5EF4-FFF2-40B4-BE49-F238E27FC236}">
                <a16:creationId xmlns:a16="http://schemas.microsoft.com/office/drawing/2014/main" id="{64C23591-09BF-4189-972E-24EB46A98D1F}"/>
              </a:ext>
            </a:extLst>
          </p:cNvPr>
          <p:cNvSpPr>
            <a:spLocks noGrp="1"/>
          </p:cNvSpPr>
          <p:nvPr>
            <p:ph type="sldNum" sz="quarter" idx="10"/>
          </p:nvPr>
        </p:nvSpPr>
        <p:spPr/>
        <p:txBody>
          <a:bodyPr/>
          <a:lstStyle/>
          <a:p>
            <a:fld id="{63C78CA2-38FE-4330-A8B5-CC9ACFA1F35F}" type="slidenum">
              <a:rPr lang="de-DE" smtClean="0"/>
              <a:pPr/>
              <a:t>7</a:t>
            </a:fld>
            <a:endParaRPr lang="de-DE"/>
          </a:p>
        </p:txBody>
      </p:sp>
    </p:spTree>
    <p:extLst>
      <p:ext uri="{BB962C8B-B14F-4D97-AF65-F5344CB8AC3E}">
        <p14:creationId xmlns:p14="http://schemas.microsoft.com/office/powerpoint/2010/main" val="2086334580"/>
      </p:ext>
    </p:extLst>
  </p:cSld>
  <p:clrMapOvr>
    <a:masterClrMapping/>
  </p:clrMapOvr>
</p:sld>
</file>

<file path=ppt/theme/theme1.xml><?xml version="1.0" encoding="utf-8"?>
<a:theme xmlns:a="http://schemas.openxmlformats.org/drawingml/2006/main" name="Vorlage L&amp;R 2011">
  <a:themeElements>
    <a:clrScheme name="">
      <a:dk1>
        <a:srgbClr val="000000"/>
      </a:dk1>
      <a:lt1>
        <a:srgbClr val="FFFFFF"/>
      </a:lt1>
      <a:dk2>
        <a:srgbClr val="A6173B"/>
      </a:dk2>
      <a:lt2>
        <a:srgbClr val="666369"/>
      </a:lt2>
      <a:accent1>
        <a:srgbClr val="DBDADC"/>
      </a:accent1>
      <a:accent2>
        <a:srgbClr val="D49486"/>
      </a:accent2>
      <a:accent3>
        <a:srgbClr val="FFFFFF"/>
      </a:accent3>
      <a:accent4>
        <a:srgbClr val="000000"/>
      </a:accent4>
      <a:accent5>
        <a:srgbClr val="EAEAEB"/>
      </a:accent5>
      <a:accent6>
        <a:srgbClr val="C08679"/>
      </a:accent6>
      <a:hlink>
        <a:srgbClr val="CCCCFF"/>
      </a:hlink>
      <a:folHlink>
        <a:srgbClr val="B5B3B7"/>
      </a:folHlink>
    </a:clrScheme>
    <a:fontScheme name="Vorlage L&amp;R 2008">
      <a:majorFont>
        <a:latin typeface="Arial Narrow"/>
        <a:ea typeface=""/>
        <a:cs typeface=""/>
      </a:majorFont>
      <a:minorFont>
        <a:latin typeface="Arial Narrow"/>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Arial Narrow" pitchFamily="34"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0"/>
          </a:spcBef>
          <a:spcAft>
            <a:spcPct val="0"/>
          </a:spcAft>
          <a:buClrTx/>
          <a:buSzTx/>
          <a:buFontTx/>
          <a:buNone/>
          <a:tabLst/>
          <a:defRPr kumimoji="0" lang="de-DE" sz="2400" b="0" i="0" u="none" strike="noStrike" cap="none" normalizeH="0" baseline="0" smtClean="0">
            <a:ln>
              <a:noFill/>
            </a:ln>
            <a:solidFill>
              <a:schemeClr val="tx1"/>
            </a:solidFill>
            <a:effectLst/>
            <a:latin typeface="Arial Narrow" pitchFamily="34" charset="0"/>
          </a:defRPr>
        </a:defPPr>
      </a:lstStyle>
    </a:lnDef>
  </a:objectDefaults>
  <a:extraClrSchemeLst>
    <a:extraClrScheme>
      <a:clrScheme name="Vorlage L&amp;R 2008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Vorlage L&amp;R 2008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Vorlage L&amp;R 2008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Vorlage L&amp;R 2008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Vorlage L&amp;R 2008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Vorlage L&amp;R 2008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Vorlage L&amp;R 2008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Vorlage L&amp;R 2008 8">
        <a:dk1>
          <a:srgbClr val="000000"/>
        </a:dk1>
        <a:lt1>
          <a:srgbClr val="FFFFFF"/>
        </a:lt1>
        <a:dk2>
          <a:srgbClr val="CE0025"/>
        </a:dk2>
        <a:lt2>
          <a:srgbClr val="464646"/>
        </a:lt2>
        <a:accent1>
          <a:srgbClr val="E1E1E1"/>
        </a:accent1>
        <a:accent2>
          <a:srgbClr val="3333CC"/>
        </a:accent2>
        <a:accent3>
          <a:srgbClr val="FFFFFF"/>
        </a:accent3>
        <a:accent4>
          <a:srgbClr val="000000"/>
        </a:accent4>
        <a:accent5>
          <a:srgbClr val="EEEEEE"/>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Vorlage L&amp;R 2020.potx" id="{793E20AF-8F0F-49AD-90DC-1F43BA57BD58}" vid="{4E619B7F-012D-43F5-9967-3F8A539EE142}"/>
    </a:ext>
  </a:ext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 L&amp;R 2020</Template>
  <TotalTime>0</TotalTime>
  <Words>457</Words>
  <Application>Microsoft Office PowerPoint</Application>
  <PresentationFormat>Bildschirmpräsentation (4:3)</PresentationFormat>
  <Paragraphs>51</Paragraphs>
  <Slides>7</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7</vt:i4>
      </vt:variant>
    </vt:vector>
  </HeadingPairs>
  <TitlesOfParts>
    <vt:vector size="13" baseType="lpstr">
      <vt:lpstr>Arial</vt:lpstr>
      <vt:lpstr>Arial Narrow</vt:lpstr>
      <vt:lpstr>Calibri</vt:lpstr>
      <vt:lpstr>Segoe UI</vt:lpstr>
      <vt:lpstr>Wingdings</vt:lpstr>
      <vt:lpstr>Vorlage L&amp;R 2011</vt:lpstr>
      <vt:lpstr>A sikeres digitalizálás nem működik magától - mit hoz a munkahelyi rész</vt:lpstr>
      <vt:lpstr>a Projekt</vt:lpstr>
      <vt:lpstr>Kulcsfontosságú tények</vt:lpstr>
      <vt:lpstr>Célkitűzések</vt:lpstr>
      <vt:lpstr>Munkacsomagok</vt:lpstr>
      <vt:lpstr>KONTAKT</vt:lpstr>
      <vt:lpstr>Képforrások </vt:lpstr>
    </vt:vector>
  </TitlesOfParts>
  <Company>L&amp;R Sozialforschung Wien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Kontrafaktische Wirkungsanalyse in den IP2.1 und 4.1  Methodik und vorläufige zentrale Ergebnisse</dc:title>
  <dc:creator>Andreas Riesenfelder</dc:creator>
  <cp:keywords>v1.06</cp:keywords>
  <dc:description>erstellt von:_x000d_
L&amp;R Social Research Wien</dc:description>
  <cp:lastModifiedBy>Barbara Willsberger</cp:lastModifiedBy>
  <cp:revision>112</cp:revision>
  <cp:lastPrinted>2021-12-06T10:07:58Z</cp:lastPrinted>
  <dcterms:created xsi:type="dcterms:W3CDTF">2021-12-03T10:40:03Z</dcterms:created>
  <dcterms:modified xsi:type="dcterms:W3CDTF">2022-12-21T05:53:27Z</dcterms:modified>
  <cp:category>L&amp;R Präsentationsvorlage</cp:category>
</cp:coreProperties>
</file>