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7" r:id="rId1"/>
    <p:sldMasterId id="2147483690" r:id="rId2"/>
    <p:sldMasterId id="2147483695" r:id="rId3"/>
  </p:sldMasterIdLst>
  <p:notesMasterIdLst>
    <p:notesMasterId r:id="rId16"/>
  </p:notesMasterIdLst>
  <p:sldIdLst>
    <p:sldId id="318" r:id="rId4"/>
    <p:sldId id="384" r:id="rId5"/>
    <p:sldId id="385" r:id="rId6"/>
    <p:sldId id="386" r:id="rId7"/>
    <p:sldId id="387" r:id="rId8"/>
    <p:sldId id="389" r:id="rId9"/>
    <p:sldId id="391" r:id="rId10"/>
    <p:sldId id="392" r:id="rId11"/>
    <p:sldId id="393" r:id="rId12"/>
    <p:sldId id="390" r:id="rId13"/>
    <p:sldId id="388" r:id="rId14"/>
    <p:sldId id="377" r:id="rId15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00"/>
    <a:srgbClr val="159961"/>
    <a:srgbClr val="1CB8CF"/>
    <a:srgbClr val="21B7C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Style moyen 2 - Accentuation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Style moyen 2 - Accentuation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Style moyen 2 - Accentuation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Style moyen 2 - Accentuation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73A0DAA-6AF3-43AB-8588-CEC1D06C72B9}" styleName="Style moye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75DCB02-9BB8-47FD-8907-85C794F793BA}" styleName="Style à thème 1 - Accentuation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284E427A-3D55-4303-BF80-6455036E1DE7}" styleName="Style à thème 1 - Accentuation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Style à thème 1 - Accentuation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3C2FFA5D-87B4-456A-9821-1D502468CF0F}" styleName="Style à thème 1 - Accentuation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0" autoAdjust="0"/>
    <p:restoredTop sz="93979" autoAdjust="0"/>
  </p:normalViewPr>
  <p:slideViewPr>
    <p:cSldViewPr>
      <p:cViewPr varScale="1">
        <p:scale>
          <a:sx n="111" d="100"/>
          <a:sy n="111" d="100"/>
        </p:scale>
        <p:origin x="510" y="-6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4" d="100"/>
          <a:sy n="64" d="100"/>
        </p:scale>
        <p:origin x="-2645" y="-8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E2614C3-1A90-4A5A-9D48-A2381E7BE1F5}" type="doc">
      <dgm:prSet loTypeId="urn:microsoft.com/office/officeart/2005/8/layout/target1" loCatId="relationship" qsTypeId="urn:microsoft.com/office/officeart/2005/8/quickstyle/simple5" qsCatId="simple" csTypeId="urn:microsoft.com/office/officeart/2005/8/colors/accent1_2" csCatId="accent1" phldr="1"/>
      <dgm:spPr/>
    </dgm:pt>
    <dgm:pt modelId="{EA538323-31A4-4FF7-AEAF-7655D298DEFC}">
      <dgm:prSet phldrT="[Szöveg]" custT="1"/>
      <dgm:spPr/>
      <dgm:t>
        <a:bodyPr/>
        <a:lstStyle/>
        <a:p>
          <a:r>
            <a:rPr lang="hu-HU" sz="2000" dirty="0" smtClean="0"/>
            <a:t>T2</a:t>
          </a:r>
        </a:p>
        <a:p>
          <a:r>
            <a:rPr lang="hu-HU" sz="2000" dirty="0" smtClean="0"/>
            <a:t>sürgősségi </a:t>
          </a:r>
          <a:r>
            <a:rPr lang="hu-HU" sz="2000" dirty="0" err="1" smtClean="0"/>
            <a:t>aktorok</a:t>
          </a:r>
          <a:endParaRPr lang="hu-HU" sz="2000" dirty="0" smtClean="0"/>
        </a:p>
      </dgm:t>
    </dgm:pt>
    <dgm:pt modelId="{CEA8B9BB-D1D8-49C0-AEB9-4C2A2154A892}" type="parTrans" cxnId="{707BF2EE-A58E-4C1B-9E73-D4D41797666F}">
      <dgm:prSet/>
      <dgm:spPr/>
      <dgm:t>
        <a:bodyPr/>
        <a:lstStyle/>
        <a:p>
          <a:endParaRPr lang="hu-HU"/>
        </a:p>
      </dgm:t>
    </dgm:pt>
    <dgm:pt modelId="{FF6D6A51-C90A-45A2-952D-0650B6548B1C}" type="sibTrans" cxnId="{707BF2EE-A58E-4C1B-9E73-D4D41797666F}">
      <dgm:prSet/>
      <dgm:spPr/>
      <dgm:t>
        <a:bodyPr/>
        <a:lstStyle/>
        <a:p>
          <a:endParaRPr lang="hu-HU"/>
        </a:p>
      </dgm:t>
    </dgm:pt>
    <dgm:pt modelId="{962006E3-4ABA-49F7-BAD8-A428327C7DFD}">
      <dgm:prSet phldrT="[Szöveg]"/>
      <dgm:spPr/>
      <dgm:t>
        <a:bodyPr/>
        <a:lstStyle/>
        <a:p>
          <a:endParaRPr lang="hu-HU" dirty="0"/>
        </a:p>
      </dgm:t>
    </dgm:pt>
    <dgm:pt modelId="{3E0E02BE-3ABB-4092-8D7A-2DF66BA6ADAD}" type="parTrans" cxnId="{6494A87A-0020-4B47-840D-EEE07ABF623B}">
      <dgm:prSet/>
      <dgm:spPr/>
      <dgm:t>
        <a:bodyPr/>
        <a:lstStyle/>
        <a:p>
          <a:endParaRPr lang="hu-HU"/>
        </a:p>
      </dgm:t>
    </dgm:pt>
    <dgm:pt modelId="{F5C1E97B-4711-4747-9F01-F2DB486DE58D}" type="sibTrans" cxnId="{6494A87A-0020-4B47-840D-EEE07ABF623B}">
      <dgm:prSet/>
      <dgm:spPr/>
      <dgm:t>
        <a:bodyPr/>
        <a:lstStyle/>
        <a:p>
          <a:endParaRPr lang="hu-HU"/>
        </a:p>
      </dgm:t>
    </dgm:pt>
    <dgm:pt modelId="{F18A996C-BFB6-40EC-BF3D-91BF4570DA58}">
      <dgm:prSet phldrT="[Szöveg]" custT="1"/>
      <dgm:spPr/>
      <dgm:t>
        <a:bodyPr/>
        <a:lstStyle/>
        <a:p>
          <a:r>
            <a:rPr lang="hu-HU" sz="2000" dirty="0" smtClean="0"/>
            <a:t>T1</a:t>
          </a:r>
        </a:p>
        <a:p>
          <a:r>
            <a:rPr lang="hu-HU" sz="2000" dirty="0" smtClean="0"/>
            <a:t>összes egészségügyi együttműködési </a:t>
          </a:r>
          <a:r>
            <a:rPr lang="hu-HU" sz="2000" dirty="0" err="1" smtClean="0"/>
            <a:t>aktorok</a:t>
          </a:r>
          <a:endParaRPr lang="hu-HU" sz="2000" dirty="0" smtClean="0"/>
        </a:p>
      </dgm:t>
    </dgm:pt>
    <dgm:pt modelId="{B7C0266A-EDB0-430B-BC97-C4B06870B255}" type="sibTrans" cxnId="{3CAD7DDE-9763-4EC5-9666-5956D4787E72}">
      <dgm:prSet/>
      <dgm:spPr/>
      <dgm:t>
        <a:bodyPr/>
        <a:lstStyle/>
        <a:p>
          <a:endParaRPr lang="hu-HU"/>
        </a:p>
      </dgm:t>
    </dgm:pt>
    <dgm:pt modelId="{086A6282-530A-4FAC-9CB6-0EB5FF016430}" type="parTrans" cxnId="{3CAD7DDE-9763-4EC5-9666-5956D4787E72}">
      <dgm:prSet/>
      <dgm:spPr/>
      <dgm:t>
        <a:bodyPr/>
        <a:lstStyle/>
        <a:p>
          <a:endParaRPr lang="hu-HU"/>
        </a:p>
      </dgm:t>
    </dgm:pt>
    <dgm:pt modelId="{D01AB915-B02B-4E20-B18E-F4A5C4F70F9B}" type="pres">
      <dgm:prSet presAssocID="{FE2614C3-1A90-4A5A-9D48-A2381E7BE1F5}" presName="composite" presStyleCnt="0">
        <dgm:presLayoutVars>
          <dgm:chMax val="5"/>
          <dgm:dir/>
          <dgm:resizeHandles val="exact"/>
        </dgm:presLayoutVars>
      </dgm:prSet>
      <dgm:spPr/>
    </dgm:pt>
    <dgm:pt modelId="{8575AF29-4D78-42A7-831A-4645FC107CF4}" type="pres">
      <dgm:prSet presAssocID="{EA538323-31A4-4FF7-AEAF-7655D298DEFC}" presName="circle1" presStyleLbl="lnNode1" presStyleIdx="0" presStyleCnt="3" custScaleX="222222" custScaleY="226121">
        <dgm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hu-HU"/>
        </a:p>
      </dgm:t>
    </dgm:pt>
    <dgm:pt modelId="{B91ABB7A-1264-49AB-932A-F6F7D5E3C22A}" type="pres">
      <dgm:prSet presAssocID="{EA538323-31A4-4FF7-AEAF-7655D298DEFC}" presName="text1" presStyleLbl="revTx" presStyleIdx="0" presStyleCnt="3" custScaleX="109858" custScaleY="116408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A97774CD-33C7-482B-83F1-D29DC6C560EB}" type="pres">
      <dgm:prSet presAssocID="{EA538323-31A4-4FF7-AEAF-7655D298DEFC}" presName="line1" presStyleLbl="callout" presStyleIdx="0" presStyleCnt="6"/>
      <dgm:spPr>
        <a:ln>
          <a:solidFill>
            <a:schemeClr val="bg1">
              <a:lumMod val="65000"/>
            </a:schemeClr>
          </a:solidFill>
        </a:ln>
      </dgm:spPr>
    </dgm:pt>
    <dgm:pt modelId="{246D5D5E-AF2F-4F81-AFBD-8ED06E052287}" type="pres">
      <dgm:prSet presAssocID="{EA538323-31A4-4FF7-AEAF-7655D298DEFC}" presName="d1" presStyleLbl="callout" presStyleIdx="1" presStyleCnt="6"/>
      <dgm:spPr>
        <a:ln cmpd="sng">
          <a:solidFill>
            <a:schemeClr val="bg1">
              <a:lumMod val="65000"/>
            </a:schemeClr>
          </a:solidFill>
        </a:ln>
      </dgm:spPr>
    </dgm:pt>
    <dgm:pt modelId="{90E654C3-963C-4B16-82CE-4C47B46578C5}" type="pres">
      <dgm:prSet presAssocID="{962006E3-4ABA-49F7-BAD8-A428327C7DFD}" presName="circle2" presStyleLbl="lnNode1" presStyleIdx="1" presStyleCnt="3" custScaleX="64815" custScaleY="72774"/>
      <dgm:spPr/>
    </dgm:pt>
    <dgm:pt modelId="{E710D9CF-B52B-45A6-BC78-A2D645344549}" type="pres">
      <dgm:prSet presAssocID="{962006E3-4ABA-49F7-BAD8-A428327C7DFD}" presName="text2" presStyleLbl="revTx" presStyleIdx="1" presStyleCnt="3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5D2153A6-A944-42A1-B846-61297796C8E0}" type="pres">
      <dgm:prSet presAssocID="{962006E3-4ABA-49F7-BAD8-A428327C7DFD}" presName="line2" presStyleLbl="callout" presStyleIdx="2" presStyleCnt="6"/>
      <dgm:spPr>
        <a:ln>
          <a:noFill/>
        </a:ln>
      </dgm:spPr>
    </dgm:pt>
    <dgm:pt modelId="{39398E48-D2A2-4DD6-89BB-3E25FF2C0B7E}" type="pres">
      <dgm:prSet presAssocID="{962006E3-4ABA-49F7-BAD8-A428327C7DFD}" presName="d2" presStyleLbl="callout" presStyleIdx="3" presStyleCnt="6"/>
      <dgm:spPr>
        <a:ln>
          <a:noFill/>
        </a:ln>
      </dgm:spPr>
    </dgm:pt>
    <dgm:pt modelId="{4FAD6C40-270D-4FF9-803D-3AA15E790410}" type="pres">
      <dgm:prSet presAssocID="{F18A996C-BFB6-40EC-BF3D-91BF4570DA58}" presName="circle3" presStyleLbl="lnNode1" presStyleIdx="2" presStyleCnt="3" custScaleY="99739">
        <dgm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hu-HU"/>
        </a:p>
      </dgm:t>
    </dgm:pt>
    <dgm:pt modelId="{785BB1B2-0CDD-4C86-B1F1-32253AF201C8}" type="pres">
      <dgm:prSet presAssocID="{F18A996C-BFB6-40EC-BF3D-91BF4570DA58}" presName="text3" presStyleLbl="revTx" presStyleIdx="2" presStyleCnt="3" custScaleX="119305" custScaleY="150139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C44490D3-1236-4C8C-81B3-E42603B5F5D7}" type="pres">
      <dgm:prSet presAssocID="{F18A996C-BFB6-40EC-BF3D-91BF4570DA58}" presName="line3" presStyleLbl="callout" presStyleIdx="4" presStyleCnt="6"/>
      <dgm:spPr>
        <a:ln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a:ln>
      </dgm:spPr>
    </dgm:pt>
    <dgm:pt modelId="{125EF618-15E1-4974-A53A-E3B77AE0A88A}" type="pres">
      <dgm:prSet presAssocID="{F18A996C-BFB6-40EC-BF3D-91BF4570DA58}" presName="d3" presStyleLbl="callout" presStyleIdx="5" presStyleCnt="6"/>
      <dgm:spPr>
        <a:ln>
          <a:solidFill>
            <a:schemeClr val="bg1">
              <a:lumMod val="65000"/>
            </a:schemeClr>
          </a:solidFill>
        </a:ln>
      </dgm:spPr>
    </dgm:pt>
  </dgm:ptLst>
  <dgm:cxnLst>
    <dgm:cxn modelId="{6C101FB1-A87E-4C35-B064-D5273DD32345}" type="presOf" srcId="{FE2614C3-1A90-4A5A-9D48-A2381E7BE1F5}" destId="{D01AB915-B02B-4E20-B18E-F4A5C4F70F9B}" srcOrd="0" destOrd="0" presId="urn:microsoft.com/office/officeart/2005/8/layout/target1"/>
    <dgm:cxn modelId="{7E6F69B2-476B-428D-93C7-621462FA3263}" type="presOf" srcId="{F18A996C-BFB6-40EC-BF3D-91BF4570DA58}" destId="{785BB1B2-0CDD-4C86-B1F1-32253AF201C8}" srcOrd="0" destOrd="0" presId="urn:microsoft.com/office/officeart/2005/8/layout/target1"/>
    <dgm:cxn modelId="{6494A87A-0020-4B47-840D-EEE07ABF623B}" srcId="{FE2614C3-1A90-4A5A-9D48-A2381E7BE1F5}" destId="{962006E3-4ABA-49F7-BAD8-A428327C7DFD}" srcOrd="1" destOrd="0" parTransId="{3E0E02BE-3ABB-4092-8D7A-2DF66BA6ADAD}" sibTransId="{F5C1E97B-4711-4747-9F01-F2DB486DE58D}"/>
    <dgm:cxn modelId="{3CAD7DDE-9763-4EC5-9666-5956D4787E72}" srcId="{FE2614C3-1A90-4A5A-9D48-A2381E7BE1F5}" destId="{F18A996C-BFB6-40EC-BF3D-91BF4570DA58}" srcOrd="2" destOrd="0" parTransId="{086A6282-530A-4FAC-9CB6-0EB5FF016430}" sibTransId="{B7C0266A-EDB0-430B-BC97-C4B06870B255}"/>
    <dgm:cxn modelId="{3449EA1A-3F10-4823-94E1-F8B1D3F31DEB}" type="presOf" srcId="{962006E3-4ABA-49F7-BAD8-A428327C7DFD}" destId="{E710D9CF-B52B-45A6-BC78-A2D645344549}" srcOrd="0" destOrd="0" presId="urn:microsoft.com/office/officeart/2005/8/layout/target1"/>
    <dgm:cxn modelId="{707BF2EE-A58E-4C1B-9E73-D4D41797666F}" srcId="{FE2614C3-1A90-4A5A-9D48-A2381E7BE1F5}" destId="{EA538323-31A4-4FF7-AEAF-7655D298DEFC}" srcOrd="0" destOrd="0" parTransId="{CEA8B9BB-D1D8-49C0-AEB9-4C2A2154A892}" sibTransId="{FF6D6A51-C90A-45A2-952D-0650B6548B1C}"/>
    <dgm:cxn modelId="{3A1758A0-0B4A-4E08-B1D0-9DA477AE61CA}" type="presOf" srcId="{EA538323-31A4-4FF7-AEAF-7655D298DEFC}" destId="{B91ABB7A-1264-49AB-932A-F6F7D5E3C22A}" srcOrd="0" destOrd="0" presId="urn:microsoft.com/office/officeart/2005/8/layout/target1"/>
    <dgm:cxn modelId="{4079AD98-89D0-45EA-B410-406B4747B968}" type="presParOf" srcId="{D01AB915-B02B-4E20-B18E-F4A5C4F70F9B}" destId="{8575AF29-4D78-42A7-831A-4645FC107CF4}" srcOrd="0" destOrd="0" presId="urn:microsoft.com/office/officeart/2005/8/layout/target1"/>
    <dgm:cxn modelId="{6E4EB833-C062-47AF-9079-FF871C4C3CEB}" type="presParOf" srcId="{D01AB915-B02B-4E20-B18E-F4A5C4F70F9B}" destId="{B91ABB7A-1264-49AB-932A-F6F7D5E3C22A}" srcOrd="1" destOrd="0" presId="urn:microsoft.com/office/officeart/2005/8/layout/target1"/>
    <dgm:cxn modelId="{FF3CABE8-1824-47DF-B2EC-4262C2147D3D}" type="presParOf" srcId="{D01AB915-B02B-4E20-B18E-F4A5C4F70F9B}" destId="{A97774CD-33C7-482B-83F1-D29DC6C560EB}" srcOrd="2" destOrd="0" presId="urn:microsoft.com/office/officeart/2005/8/layout/target1"/>
    <dgm:cxn modelId="{32314E04-C234-4DBA-A84C-6B59759CC49F}" type="presParOf" srcId="{D01AB915-B02B-4E20-B18E-F4A5C4F70F9B}" destId="{246D5D5E-AF2F-4F81-AFBD-8ED06E052287}" srcOrd="3" destOrd="0" presId="urn:microsoft.com/office/officeart/2005/8/layout/target1"/>
    <dgm:cxn modelId="{C7D85F83-0703-4E06-8335-E2E6972958E7}" type="presParOf" srcId="{D01AB915-B02B-4E20-B18E-F4A5C4F70F9B}" destId="{90E654C3-963C-4B16-82CE-4C47B46578C5}" srcOrd="4" destOrd="0" presId="urn:microsoft.com/office/officeart/2005/8/layout/target1"/>
    <dgm:cxn modelId="{08908060-CF2A-4991-B5FB-7D7707E2DC38}" type="presParOf" srcId="{D01AB915-B02B-4E20-B18E-F4A5C4F70F9B}" destId="{E710D9CF-B52B-45A6-BC78-A2D645344549}" srcOrd="5" destOrd="0" presId="urn:microsoft.com/office/officeart/2005/8/layout/target1"/>
    <dgm:cxn modelId="{5502EA06-396E-4151-8AFF-001E1D712A9F}" type="presParOf" srcId="{D01AB915-B02B-4E20-B18E-F4A5C4F70F9B}" destId="{5D2153A6-A944-42A1-B846-61297796C8E0}" srcOrd="6" destOrd="0" presId="urn:microsoft.com/office/officeart/2005/8/layout/target1"/>
    <dgm:cxn modelId="{A7B00B4B-7017-408F-902D-F72200431F1D}" type="presParOf" srcId="{D01AB915-B02B-4E20-B18E-F4A5C4F70F9B}" destId="{39398E48-D2A2-4DD6-89BB-3E25FF2C0B7E}" srcOrd="7" destOrd="0" presId="urn:microsoft.com/office/officeart/2005/8/layout/target1"/>
    <dgm:cxn modelId="{979CC23F-0267-4CCD-B03A-D2110E2CD413}" type="presParOf" srcId="{D01AB915-B02B-4E20-B18E-F4A5C4F70F9B}" destId="{4FAD6C40-270D-4FF9-803D-3AA15E790410}" srcOrd="8" destOrd="0" presId="urn:microsoft.com/office/officeart/2005/8/layout/target1"/>
    <dgm:cxn modelId="{B1AFA4B8-6814-40E1-86F8-65BA303F7C9C}" type="presParOf" srcId="{D01AB915-B02B-4E20-B18E-F4A5C4F70F9B}" destId="{785BB1B2-0CDD-4C86-B1F1-32253AF201C8}" srcOrd="9" destOrd="0" presId="urn:microsoft.com/office/officeart/2005/8/layout/target1"/>
    <dgm:cxn modelId="{E9633493-9AAD-44B8-9FDD-5457629A5DA8}" type="presParOf" srcId="{D01AB915-B02B-4E20-B18E-F4A5C4F70F9B}" destId="{C44490D3-1236-4C8C-81B3-E42603B5F5D7}" srcOrd="10" destOrd="0" presId="urn:microsoft.com/office/officeart/2005/8/layout/target1"/>
    <dgm:cxn modelId="{E6B66140-19C9-4D18-BE83-BE02EC799776}" type="presParOf" srcId="{D01AB915-B02B-4E20-B18E-F4A5C4F70F9B}" destId="{125EF618-15E1-4974-A53A-E3B77AE0A88A}" srcOrd="11" destOrd="0" presId="urn:microsoft.com/office/officeart/2005/8/layout/targe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59C6E8E-C561-4912-9531-C0202606DB0B}" type="doc">
      <dgm:prSet loTypeId="urn:microsoft.com/office/officeart/2005/8/layout/target1" loCatId="relationship" qsTypeId="urn:microsoft.com/office/officeart/2005/8/quickstyle/simple1" qsCatId="simple" csTypeId="urn:microsoft.com/office/officeart/2005/8/colors/accent1_2" csCatId="accent1" phldr="1"/>
      <dgm:spPr/>
    </dgm:pt>
    <dgm:pt modelId="{D86705F9-AD3B-4F3D-838E-BEC52FE93582}">
      <dgm:prSet phldrT="[Szöveg]" custT="1"/>
      <dgm:spPr/>
      <dgm:t>
        <a:bodyPr/>
        <a:lstStyle/>
        <a:p>
          <a:r>
            <a:rPr lang="hu-HU" sz="2000" dirty="0" smtClean="0"/>
            <a:t>T2 </a:t>
          </a:r>
          <a:endParaRPr lang="de-AT" sz="2000" dirty="0" smtClean="0"/>
        </a:p>
        <a:p>
          <a:r>
            <a:rPr lang="de-AT" sz="2000" dirty="0" smtClean="0"/>
            <a:t>Notfall-akteure</a:t>
          </a:r>
          <a:endParaRPr lang="hu-HU" sz="2000" dirty="0"/>
        </a:p>
      </dgm:t>
    </dgm:pt>
    <dgm:pt modelId="{DD034E53-B8CA-4235-97E7-376CFB2E6BEF}" type="parTrans" cxnId="{7E1CA7DF-1DF3-4C03-9E2F-99CCE4F33E93}">
      <dgm:prSet/>
      <dgm:spPr/>
      <dgm:t>
        <a:bodyPr/>
        <a:lstStyle/>
        <a:p>
          <a:endParaRPr lang="hu-HU"/>
        </a:p>
      </dgm:t>
    </dgm:pt>
    <dgm:pt modelId="{75A64B13-A842-483F-9C7A-6A4E631A52D3}" type="sibTrans" cxnId="{7E1CA7DF-1DF3-4C03-9E2F-99CCE4F33E93}">
      <dgm:prSet/>
      <dgm:spPr/>
      <dgm:t>
        <a:bodyPr/>
        <a:lstStyle/>
        <a:p>
          <a:endParaRPr lang="hu-HU"/>
        </a:p>
      </dgm:t>
    </dgm:pt>
    <dgm:pt modelId="{BB89876F-A0A5-42C9-B2CA-E719F906AF4E}">
      <dgm:prSet phldrT="[Szöveg]" custT="1"/>
      <dgm:spPr/>
      <dgm:t>
        <a:bodyPr/>
        <a:lstStyle/>
        <a:p>
          <a:r>
            <a:rPr lang="hu-HU" sz="2000" dirty="0" smtClean="0"/>
            <a:t>T1 </a:t>
          </a:r>
        </a:p>
        <a:p>
          <a:r>
            <a:rPr lang="de-AT" sz="2000" dirty="0" smtClean="0"/>
            <a:t>Alle Akteure </a:t>
          </a:r>
          <a:r>
            <a:rPr lang="de-AT" sz="2000" dirty="0" smtClean="0">
              <a:solidFill>
                <a:schemeClr val="tx1"/>
              </a:solidFill>
            </a:rPr>
            <a:t>für die </a:t>
          </a:r>
          <a:r>
            <a:rPr lang="de-AT" sz="2000" dirty="0" smtClean="0"/>
            <a:t>Zusammen-arbeit im Gesundheits-wesen</a:t>
          </a:r>
          <a:endParaRPr lang="hu-HU" sz="2000" dirty="0"/>
        </a:p>
      </dgm:t>
    </dgm:pt>
    <dgm:pt modelId="{C677B92C-5CD1-454E-8D1D-BE3091185253}" type="parTrans" cxnId="{345CCC93-1886-418F-8897-4AF1258B020A}">
      <dgm:prSet/>
      <dgm:spPr/>
      <dgm:t>
        <a:bodyPr/>
        <a:lstStyle/>
        <a:p>
          <a:endParaRPr lang="hu-HU"/>
        </a:p>
      </dgm:t>
    </dgm:pt>
    <dgm:pt modelId="{2F03EF92-4EB3-4239-B26F-6277BBD68F22}" type="sibTrans" cxnId="{345CCC93-1886-418F-8897-4AF1258B020A}">
      <dgm:prSet/>
      <dgm:spPr/>
      <dgm:t>
        <a:bodyPr/>
        <a:lstStyle/>
        <a:p>
          <a:endParaRPr lang="hu-HU"/>
        </a:p>
      </dgm:t>
    </dgm:pt>
    <dgm:pt modelId="{8ABA8A97-6EF6-4E61-8C42-4FC8F59A42B0}" type="pres">
      <dgm:prSet presAssocID="{059C6E8E-C561-4912-9531-C0202606DB0B}" presName="composite" presStyleCnt="0">
        <dgm:presLayoutVars>
          <dgm:chMax val="5"/>
          <dgm:dir/>
          <dgm:resizeHandles val="exact"/>
        </dgm:presLayoutVars>
      </dgm:prSet>
      <dgm:spPr/>
    </dgm:pt>
    <dgm:pt modelId="{69C59541-B37A-450E-B395-556E7D5F9551}" type="pres">
      <dgm:prSet presAssocID="{D86705F9-AD3B-4F3D-838E-BEC52FE93582}" presName="circle1" presStyleLbl="lnNode1" presStyleIdx="0" presStyleCnt="2" custScaleX="128119" custScaleY="128458" custLinFactNeighborX="6052" custLinFactNeighborY="-24202">
        <dgm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dgm:style>
      </dgm:prSet>
      <dgm:spPr/>
    </dgm:pt>
    <dgm:pt modelId="{43E40813-7372-4BBB-99BC-BA786872E656}" type="pres">
      <dgm:prSet presAssocID="{D86705F9-AD3B-4F3D-838E-BEC52FE93582}" presName="text1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6A031332-C6E9-43E3-83AB-5DFA5E091228}" type="pres">
      <dgm:prSet presAssocID="{D86705F9-AD3B-4F3D-838E-BEC52FE93582}" presName="line1" presStyleLbl="callout" presStyleIdx="0" presStyleCnt="4"/>
      <dgm:spPr>
        <a:ln>
          <a:solidFill>
            <a:schemeClr val="bg1">
              <a:lumMod val="65000"/>
            </a:schemeClr>
          </a:solidFill>
        </a:ln>
      </dgm:spPr>
    </dgm:pt>
    <dgm:pt modelId="{C16D6650-C72C-40D3-B4A6-FD7663CB7F45}" type="pres">
      <dgm:prSet presAssocID="{D86705F9-AD3B-4F3D-838E-BEC52FE93582}" presName="d1" presStyleLbl="callout" presStyleIdx="1" presStyleCnt="4"/>
      <dgm:spPr>
        <a:ln>
          <a:solidFill>
            <a:schemeClr val="bg1">
              <a:lumMod val="65000"/>
            </a:schemeClr>
          </a:solidFill>
        </a:ln>
      </dgm:spPr>
    </dgm:pt>
    <dgm:pt modelId="{698ABB3F-B091-41C1-ABB4-64A41141455A}" type="pres">
      <dgm:prSet presAssocID="{BB89876F-A0A5-42C9-B2CA-E719F906AF4E}" presName="circle2" presStyleLbl="lnNode1" presStyleIdx="1" presStyleCnt="2" custScaleX="93345" custScaleY="92413" custLinFactNeighborX="1502" custLinFactNeighborY="-8587">
        <dgm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dgm:style>
      </dgm:prSet>
      <dgm:spPr/>
    </dgm:pt>
    <dgm:pt modelId="{90A6DB8C-5D82-46FB-A9E3-7D20C78F0A1B}" type="pres">
      <dgm:prSet presAssocID="{BB89876F-A0A5-42C9-B2CA-E719F906AF4E}" presName="text2" presStyleLbl="revTx" presStyleIdx="1" presStyleCnt="2" custLinFactNeighborY="33646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E8EF0BF0-9DBC-449E-BB84-D804A26D9D27}" type="pres">
      <dgm:prSet presAssocID="{BB89876F-A0A5-42C9-B2CA-E719F906AF4E}" presName="line2" presStyleLbl="callout" presStyleIdx="2" presStyleCnt="4"/>
      <dgm:spPr>
        <a:ln>
          <a:solidFill>
            <a:schemeClr val="bg1">
              <a:lumMod val="65000"/>
            </a:schemeClr>
          </a:solidFill>
        </a:ln>
      </dgm:spPr>
    </dgm:pt>
    <dgm:pt modelId="{4A954885-1F91-44AC-BF5D-2FB2665B8723}" type="pres">
      <dgm:prSet presAssocID="{BB89876F-A0A5-42C9-B2CA-E719F906AF4E}" presName="d2" presStyleLbl="callout" presStyleIdx="3" presStyleCnt="4"/>
      <dgm:spPr>
        <a:ln>
          <a:solidFill>
            <a:schemeClr val="bg1">
              <a:lumMod val="65000"/>
            </a:schemeClr>
          </a:solidFill>
        </a:ln>
      </dgm:spPr>
    </dgm:pt>
  </dgm:ptLst>
  <dgm:cxnLst>
    <dgm:cxn modelId="{345CCC93-1886-418F-8897-4AF1258B020A}" srcId="{059C6E8E-C561-4912-9531-C0202606DB0B}" destId="{BB89876F-A0A5-42C9-B2CA-E719F906AF4E}" srcOrd="1" destOrd="0" parTransId="{C677B92C-5CD1-454E-8D1D-BE3091185253}" sibTransId="{2F03EF92-4EB3-4239-B26F-6277BBD68F22}"/>
    <dgm:cxn modelId="{13B249D3-DAFB-43D2-B55F-7328FD9AD939}" type="presOf" srcId="{D86705F9-AD3B-4F3D-838E-BEC52FE93582}" destId="{43E40813-7372-4BBB-99BC-BA786872E656}" srcOrd="0" destOrd="0" presId="urn:microsoft.com/office/officeart/2005/8/layout/target1"/>
    <dgm:cxn modelId="{DB1610AE-F41E-4BF4-9193-FE4B49A8A0E8}" type="presOf" srcId="{BB89876F-A0A5-42C9-B2CA-E719F906AF4E}" destId="{90A6DB8C-5D82-46FB-A9E3-7D20C78F0A1B}" srcOrd="0" destOrd="0" presId="urn:microsoft.com/office/officeart/2005/8/layout/target1"/>
    <dgm:cxn modelId="{3A27B57D-2264-4DF3-B72D-7CF7C7C89432}" type="presOf" srcId="{059C6E8E-C561-4912-9531-C0202606DB0B}" destId="{8ABA8A97-6EF6-4E61-8C42-4FC8F59A42B0}" srcOrd="0" destOrd="0" presId="urn:microsoft.com/office/officeart/2005/8/layout/target1"/>
    <dgm:cxn modelId="{7E1CA7DF-1DF3-4C03-9E2F-99CCE4F33E93}" srcId="{059C6E8E-C561-4912-9531-C0202606DB0B}" destId="{D86705F9-AD3B-4F3D-838E-BEC52FE93582}" srcOrd="0" destOrd="0" parTransId="{DD034E53-B8CA-4235-97E7-376CFB2E6BEF}" sibTransId="{75A64B13-A842-483F-9C7A-6A4E631A52D3}"/>
    <dgm:cxn modelId="{84A6FF44-BD2A-4814-9223-6119AB9FD3D7}" type="presParOf" srcId="{8ABA8A97-6EF6-4E61-8C42-4FC8F59A42B0}" destId="{69C59541-B37A-450E-B395-556E7D5F9551}" srcOrd="0" destOrd="0" presId="urn:microsoft.com/office/officeart/2005/8/layout/target1"/>
    <dgm:cxn modelId="{97EA552C-BBF0-4D55-A06A-D0C23757D1F3}" type="presParOf" srcId="{8ABA8A97-6EF6-4E61-8C42-4FC8F59A42B0}" destId="{43E40813-7372-4BBB-99BC-BA786872E656}" srcOrd="1" destOrd="0" presId="urn:microsoft.com/office/officeart/2005/8/layout/target1"/>
    <dgm:cxn modelId="{66070801-6582-4712-A1A5-46C78CEE9DCA}" type="presParOf" srcId="{8ABA8A97-6EF6-4E61-8C42-4FC8F59A42B0}" destId="{6A031332-C6E9-43E3-83AB-5DFA5E091228}" srcOrd="2" destOrd="0" presId="urn:microsoft.com/office/officeart/2005/8/layout/target1"/>
    <dgm:cxn modelId="{397DB034-3506-41B6-AD33-4B97D136D5B6}" type="presParOf" srcId="{8ABA8A97-6EF6-4E61-8C42-4FC8F59A42B0}" destId="{C16D6650-C72C-40D3-B4A6-FD7663CB7F45}" srcOrd="3" destOrd="0" presId="urn:microsoft.com/office/officeart/2005/8/layout/target1"/>
    <dgm:cxn modelId="{CFFB0E1E-6BED-45A3-A52B-2F5CE31FDF01}" type="presParOf" srcId="{8ABA8A97-6EF6-4E61-8C42-4FC8F59A42B0}" destId="{698ABB3F-B091-41C1-ABB4-64A41141455A}" srcOrd="4" destOrd="0" presId="urn:microsoft.com/office/officeart/2005/8/layout/target1"/>
    <dgm:cxn modelId="{1A219AA0-12FE-437F-92C5-E1DFA7D1FB13}" type="presParOf" srcId="{8ABA8A97-6EF6-4E61-8C42-4FC8F59A42B0}" destId="{90A6DB8C-5D82-46FB-A9E3-7D20C78F0A1B}" srcOrd="5" destOrd="0" presId="urn:microsoft.com/office/officeart/2005/8/layout/target1"/>
    <dgm:cxn modelId="{65953DD4-7B55-4E87-88D3-7C43DA5CF7E1}" type="presParOf" srcId="{8ABA8A97-6EF6-4E61-8C42-4FC8F59A42B0}" destId="{E8EF0BF0-9DBC-449E-BB84-D804A26D9D27}" srcOrd="6" destOrd="0" presId="urn:microsoft.com/office/officeart/2005/8/layout/target1"/>
    <dgm:cxn modelId="{28428393-4FD0-426C-AF28-DA7D92BAEE16}" type="presParOf" srcId="{8ABA8A97-6EF6-4E61-8C42-4FC8F59A42B0}" destId="{4A954885-1F91-44AC-BF5D-2FB2665B8723}" srcOrd="7" destOrd="0" presId="urn:microsoft.com/office/officeart/2005/8/layout/target1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FAD6C40-270D-4FF9-803D-3AA15E790410}">
      <dsp:nvSpPr>
        <dsp:cNvPr id="0" name=""/>
        <dsp:cNvSpPr/>
      </dsp:nvSpPr>
      <dsp:spPr>
        <a:xfrm>
          <a:off x="-75751" y="1298200"/>
          <a:ext cx="3139143" cy="3130949"/>
        </a:xfrm>
        <a:prstGeom prst="ellipse">
          <a:avLst/>
        </a:prstGeom>
        <a:gradFill rotWithShape="1">
          <a:gsLst>
            <a:gs pos="0">
              <a:schemeClr val="accent6">
                <a:shade val="51000"/>
                <a:satMod val="130000"/>
              </a:schemeClr>
            </a:gs>
            <a:gs pos="80000">
              <a:schemeClr val="accent6">
                <a:shade val="93000"/>
                <a:satMod val="130000"/>
              </a:schemeClr>
            </a:gs>
            <a:gs pos="100000">
              <a:schemeClr val="accent6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6"/>
        </a:lnRef>
        <a:fillRef idx="3">
          <a:schemeClr val="accent6"/>
        </a:fillRef>
        <a:effectRef idx="3">
          <a:schemeClr val="accent6"/>
        </a:effectRef>
        <a:fontRef idx="minor">
          <a:schemeClr val="lt1"/>
        </a:fontRef>
      </dsp:style>
    </dsp:sp>
    <dsp:sp modelId="{90E654C3-963C-4B16-82CE-4C47B46578C5}">
      <dsp:nvSpPr>
        <dsp:cNvPr id="0" name=""/>
        <dsp:cNvSpPr/>
      </dsp:nvSpPr>
      <dsp:spPr>
        <a:xfrm>
          <a:off x="883429" y="2178331"/>
          <a:ext cx="1220781" cy="1370687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8575AF29-4D78-42A7-831A-4645FC107CF4}">
      <dsp:nvSpPr>
        <dsp:cNvPr id="0" name=""/>
        <dsp:cNvSpPr/>
      </dsp:nvSpPr>
      <dsp:spPr>
        <a:xfrm>
          <a:off x="796233" y="2153849"/>
          <a:ext cx="1395173" cy="1419652"/>
        </a:xfrm>
        <a:prstGeom prst="ellipse">
          <a:avLst/>
        </a:prstGeom>
        <a:solidFill>
          <a:schemeClr val="accent6"/>
        </a:solidFill>
        <a:ln w="38100" cap="flat" cmpd="sng" algn="ctr">
          <a:solidFill>
            <a:schemeClr val="lt1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hemeClr val="lt1"/>
        </a:lnRef>
        <a:fillRef idx="1">
          <a:schemeClr val="accent6"/>
        </a:fillRef>
        <a:effectRef idx="1">
          <a:schemeClr val="accent6"/>
        </a:effectRef>
        <a:fontRef idx="minor">
          <a:schemeClr val="lt1"/>
        </a:fontRef>
      </dsp:style>
    </dsp:sp>
    <dsp:sp modelId="{B91ABB7A-1264-49AB-932A-F6F7D5E3C22A}">
      <dsp:nvSpPr>
        <dsp:cNvPr id="0" name=""/>
        <dsp:cNvSpPr/>
      </dsp:nvSpPr>
      <dsp:spPr>
        <a:xfrm>
          <a:off x="3509217" y="172608"/>
          <a:ext cx="1724299" cy="10658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25400" rIns="25400" bIns="254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2000" kern="1200" dirty="0" smtClean="0"/>
            <a:t>T2</a:t>
          </a:r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2000" kern="1200" dirty="0" smtClean="0"/>
            <a:t>sürgősségi </a:t>
          </a:r>
          <a:r>
            <a:rPr lang="hu-HU" sz="2000" kern="1200" dirty="0" err="1" smtClean="0"/>
            <a:t>aktorok</a:t>
          </a:r>
          <a:endParaRPr lang="hu-HU" sz="2000" kern="1200" dirty="0" smtClean="0"/>
        </a:p>
      </dsp:txBody>
      <dsp:txXfrm>
        <a:off x="3509217" y="172608"/>
        <a:ext cx="1724299" cy="1065812"/>
      </dsp:txXfrm>
    </dsp:sp>
    <dsp:sp modelId="{A97774CD-33C7-482B-83F1-D29DC6C560EB}">
      <dsp:nvSpPr>
        <dsp:cNvPr id="0" name=""/>
        <dsp:cNvSpPr/>
      </dsp:nvSpPr>
      <dsp:spPr>
        <a:xfrm>
          <a:off x="3194189" y="705514"/>
          <a:ext cx="392392" cy="0"/>
        </a:xfrm>
        <a:prstGeom prst="line">
          <a:avLst/>
        </a:prstGeom>
        <a:noFill/>
        <a:ln w="9525" cap="flat" cmpd="sng" algn="ctr">
          <a:solidFill>
            <a:schemeClr val="bg1">
              <a:lumMod val="6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0">
          <a:scrgbClr r="0" g="0" b="0"/>
        </a:fillRef>
        <a:effectRef idx="1">
          <a:scrgbClr r="0" g="0" b="0"/>
        </a:effectRef>
        <a:fontRef idx="minor"/>
      </dsp:style>
    </dsp:sp>
    <dsp:sp modelId="{246D5D5E-AF2F-4F81-AFBD-8ED06E052287}">
      <dsp:nvSpPr>
        <dsp:cNvPr id="0" name=""/>
        <dsp:cNvSpPr/>
      </dsp:nvSpPr>
      <dsp:spPr>
        <a:xfrm rot="5400000">
          <a:off x="1264401" y="935456"/>
          <a:ext cx="2157637" cy="1698799"/>
        </a:xfrm>
        <a:prstGeom prst="line">
          <a:avLst/>
        </a:prstGeom>
        <a:noFill/>
        <a:ln w="9525" cap="flat" cmpd="sng" algn="ctr">
          <a:solidFill>
            <a:schemeClr val="bg1">
              <a:lumMod val="6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0">
          <a:scrgbClr r="0" g="0" b="0"/>
        </a:fillRef>
        <a:effectRef idx="1">
          <a:scrgbClr r="0" g="0" b="0"/>
        </a:effectRef>
        <a:fontRef idx="minor"/>
      </dsp:style>
    </dsp:sp>
    <dsp:sp modelId="{E710D9CF-B52B-45A6-BC78-A2D645344549}">
      <dsp:nvSpPr>
        <dsp:cNvPr id="0" name=""/>
        <dsp:cNvSpPr/>
      </dsp:nvSpPr>
      <dsp:spPr>
        <a:xfrm>
          <a:off x="3586582" y="1163306"/>
          <a:ext cx="1569571" cy="91558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2496" tIns="73660" rIns="73660" bIns="73660" numCol="1" spcCol="1270" anchor="ctr" anchorCtr="0">
          <a:noAutofit/>
        </a:bodyPr>
        <a:lstStyle/>
        <a:p>
          <a:pPr lvl="0" algn="l" defTabSz="2578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u-HU" sz="5800" kern="1200" dirty="0"/>
        </a:p>
      </dsp:txBody>
      <dsp:txXfrm>
        <a:off x="3586582" y="1163306"/>
        <a:ext cx="1569571" cy="915583"/>
      </dsp:txXfrm>
    </dsp:sp>
    <dsp:sp modelId="{5D2153A6-A944-42A1-B846-61297796C8E0}">
      <dsp:nvSpPr>
        <dsp:cNvPr id="0" name=""/>
        <dsp:cNvSpPr/>
      </dsp:nvSpPr>
      <dsp:spPr>
        <a:xfrm>
          <a:off x="3194189" y="1621098"/>
          <a:ext cx="392392" cy="0"/>
        </a:xfrm>
        <a:prstGeom prst="line">
          <a:avLst/>
        </a:prstGeom>
        <a:noFill/>
        <a:ln w="9525" cap="flat" cmpd="sng" algn="ctr">
          <a:noFill/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0">
          <a:scrgbClr r="0" g="0" b="0"/>
        </a:fillRef>
        <a:effectRef idx="1">
          <a:scrgbClr r="0" g="0" b="0"/>
        </a:effectRef>
        <a:fontRef idx="minor"/>
      </dsp:style>
    </dsp:sp>
    <dsp:sp modelId="{39398E48-D2A2-4DD6-89BB-3E25FF2C0B7E}">
      <dsp:nvSpPr>
        <dsp:cNvPr id="0" name=""/>
        <dsp:cNvSpPr/>
      </dsp:nvSpPr>
      <dsp:spPr>
        <a:xfrm rot="5400000">
          <a:off x="1727529" y="1836757"/>
          <a:ext cx="1681324" cy="1248855"/>
        </a:xfrm>
        <a:prstGeom prst="line">
          <a:avLst/>
        </a:prstGeom>
        <a:noFill/>
        <a:ln w="9525" cap="flat" cmpd="sng" algn="ctr">
          <a:noFill/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0">
          <a:scrgbClr r="0" g="0" b="0"/>
        </a:fillRef>
        <a:effectRef idx="1">
          <a:scrgbClr r="0" g="0" b="0"/>
        </a:effectRef>
        <a:fontRef idx="minor"/>
      </dsp:style>
    </dsp:sp>
    <dsp:sp modelId="{785BB1B2-0CDD-4C86-B1F1-32253AF201C8}">
      <dsp:nvSpPr>
        <dsp:cNvPr id="0" name=""/>
        <dsp:cNvSpPr/>
      </dsp:nvSpPr>
      <dsp:spPr>
        <a:xfrm>
          <a:off x="3435079" y="1849357"/>
          <a:ext cx="1872577" cy="137464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25400" rIns="25400" bIns="254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2000" kern="1200" dirty="0" smtClean="0"/>
            <a:t>T1</a:t>
          </a:r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2000" kern="1200" dirty="0" smtClean="0"/>
            <a:t>összes egészségügyi együttműködési </a:t>
          </a:r>
          <a:r>
            <a:rPr lang="hu-HU" sz="2000" kern="1200" dirty="0" err="1" smtClean="0"/>
            <a:t>aktorok</a:t>
          </a:r>
          <a:endParaRPr lang="hu-HU" sz="2000" kern="1200" dirty="0" smtClean="0"/>
        </a:p>
      </dsp:txBody>
      <dsp:txXfrm>
        <a:off x="3435079" y="1849357"/>
        <a:ext cx="1872577" cy="1374647"/>
      </dsp:txXfrm>
    </dsp:sp>
    <dsp:sp modelId="{C44490D3-1236-4C8C-81B3-E42603B5F5D7}">
      <dsp:nvSpPr>
        <dsp:cNvPr id="0" name=""/>
        <dsp:cNvSpPr/>
      </dsp:nvSpPr>
      <dsp:spPr>
        <a:xfrm>
          <a:off x="3194189" y="2536681"/>
          <a:ext cx="392392" cy="0"/>
        </a:xfrm>
        <a:prstGeom prst="line">
          <a:avLst/>
        </a:prstGeom>
        <a:noFill/>
        <a:ln w="9525" cap="flat" cmpd="sng" algn="ctr"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0">
          <a:scrgbClr r="0" g="0" b="0"/>
        </a:fillRef>
        <a:effectRef idx="1">
          <a:scrgbClr r="0" g="0" b="0"/>
        </a:effectRef>
        <a:fontRef idx="minor"/>
      </dsp:style>
    </dsp:sp>
    <dsp:sp modelId="{125EF618-15E1-4974-A53A-E3B77AE0A88A}">
      <dsp:nvSpPr>
        <dsp:cNvPr id="0" name=""/>
        <dsp:cNvSpPr/>
      </dsp:nvSpPr>
      <dsp:spPr>
        <a:xfrm rot="5400000">
          <a:off x="2191232" y="2737325"/>
          <a:ext cx="1201245" cy="798911"/>
        </a:xfrm>
        <a:prstGeom prst="line">
          <a:avLst/>
        </a:prstGeom>
        <a:noFill/>
        <a:ln w="9525" cap="flat" cmpd="sng" algn="ctr">
          <a:solidFill>
            <a:schemeClr val="bg1">
              <a:lumMod val="6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0">
          <a:scrgbClr r="0" g="0" b="0"/>
        </a:fillRef>
        <a:effectRef idx="1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98ABB3F-B091-41C1-ABB4-64A41141455A}">
      <dsp:nvSpPr>
        <dsp:cNvPr id="0" name=""/>
        <dsp:cNvSpPr/>
      </dsp:nvSpPr>
      <dsp:spPr>
        <a:xfrm>
          <a:off x="108052" y="1728782"/>
          <a:ext cx="3186032" cy="3154221"/>
        </a:xfrm>
        <a:prstGeom prst="ellipse">
          <a:avLst/>
        </a:prstGeom>
        <a:gradFill rotWithShape="1">
          <a:gsLst>
            <a:gs pos="0">
              <a:schemeClr val="accent6">
                <a:shade val="51000"/>
                <a:satMod val="130000"/>
              </a:schemeClr>
            </a:gs>
            <a:gs pos="80000">
              <a:schemeClr val="accent6">
                <a:shade val="93000"/>
                <a:satMod val="130000"/>
              </a:schemeClr>
            </a:gs>
            <a:gs pos="100000">
              <a:schemeClr val="accent6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6"/>
        </a:lnRef>
        <a:fillRef idx="3">
          <a:schemeClr val="accent6"/>
        </a:fillRef>
        <a:effectRef idx="3">
          <a:schemeClr val="accent6"/>
        </a:effectRef>
        <a:fontRef idx="minor">
          <a:schemeClr val="lt1"/>
        </a:fontRef>
      </dsp:style>
    </dsp:sp>
    <dsp:sp modelId="{69C59541-B37A-450E-B395-556E7D5F9551}">
      <dsp:nvSpPr>
        <dsp:cNvPr id="0" name=""/>
        <dsp:cNvSpPr/>
      </dsp:nvSpPr>
      <dsp:spPr>
        <a:xfrm>
          <a:off x="989836" y="2592880"/>
          <a:ext cx="1457643" cy="1461500"/>
        </a:xfrm>
        <a:prstGeom prst="ellipse">
          <a:avLst/>
        </a:prstGeom>
        <a:solidFill>
          <a:schemeClr val="accent6"/>
        </a:solidFill>
        <a:ln w="38100" cap="flat" cmpd="sng" algn="ctr">
          <a:solidFill>
            <a:schemeClr val="lt1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hemeClr val="lt1"/>
        </a:lnRef>
        <a:fillRef idx="1">
          <a:schemeClr val="accent6"/>
        </a:fillRef>
        <a:effectRef idx="1">
          <a:schemeClr val="accent6"/>
        </a:effectRef>
        <a:fontRef idx="minor">
          <a:schemeClr val="lt1"/>
        </a:fontRef>
      </dsp:style>
    </dsp:sp>
    <dsp:sp modelId="{43E40813-7372-4BBB-99BC-BA786872E656}">
      <dsp:nvSpPr>
        <dsp:cNvPr id="0" name=""/>
        <dsp:cNvSpPr/>
      </dsp:nvSpPr>
      <dsp:spPr>
        <a:xfrm>
          <a:off x="3925255" y="754667"/>
          <a:ext cx="1706589" cy="142215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25400" rIns="25400" bIns="254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2000" kern="1200" dirty="0" smtClean="0"/>
            <a:t>T2 </a:t>
          </a:r>
          <a:endParaRPr lang="de-AT" sz="2000" kern="1200" dirty="0" smtClean="0"/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AT" sz="2000" kern="1200" dirty="0" smtClean="0"/>
            <a:t>Notfall-akteure</a:t>
          </a:r>
          <a:endParaRPr lang="hu-HU" sz="2000" kern="1200" dirty="0"/>
        </a:p>
      </dsp:txBody>
      <dsp:txXfrm>
        <a:off x="3925255" y="754667"/>
        <a:ext cx="1706589" cy="1422158"/>
      </dsp:txXfrm>
    </dsp:sp>
    <dsp:sp modelId="{6A031332-C6E9-43E3-83AB-5DFA5E091228}">
      <dsp:nvSpPr>
        <dsp:cNvPr id="0" name=""/>
        <dsp:cNvSpPr/>
      </dsp:nvSpPr>
      <dsp:spPr>
        <a:xfrm>
          <a:off x="3498608" y="1465746"/>
          <a:ext cx="426647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bg1">
              <a:lumMod val="6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16D6650-C72C-40D3-B4A6-FD7663CB7F45}">
      <dsp:nvSpPr>
        <dsp:cNvPr id="0" name=""/>
        <dsp:cNvSpPr/>
      </dsp:nvSpPr>
      <dsp:spPr>
        <a:xfrm rot="5400000">
          <a:off x="1506307" y="1608104"/>
          <a:ext cx="2134374" cy="1847383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bg1">
              <a:lumMod val="6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0A6DB8C-5D82-46FB-A9E3-7D20C78F0A1B}">
      <dsp:nvSpPr>
        <dsp:cNvPr id="0" name=""/>
        <dsp:cNvSpPr/>
      </dsp:nvSpPr>
      <dsp:spPr>
        <a:xfrm>
          <a:off x="3925255" y="2655324"/>
          <a:ext cx="1706589" cy="142215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25400" rIns="25400" bIns="254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2000" kern="1200" dirty="0" smtClean="0"/>
            <a:t>T1 </a:t>
          </a:r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AT" sz="2000" kern="1200" dirty="0" smtClean="0"/>
            <a:t>Alle Akteure </a:t>
          </a:r>
          <a:r>
            <a:rPr lang="de-AT" sz="2000" kern="1200" dirty="0" smtClean="0">
              <a:solidFill>
                <a:schemeClr val="tx1"/>
              </a:solidFill>
            </a:rPr>
            <a:t>für die </a:t>
          </a:r>
          <a:r>
            <a:rPr lang="de-AT" sz="2000" kern="1200" dirty="0" smtClean="0"/>
            <a:t>Zusammen-arbeit im Gesundheits-wesen</a:t>
          </a:r>
          <a:endParaRPr lang="hu-HU" sz="2000" kern="1200" dirty="0"/>
        </a:p>
      </dsp:txBody>
      <dsp:txXfrm>
        <a:off x="3925255" y="2655324"/>
        <a:ext cx="1706589" cy="1422158"/>
      </dsp:txXfrm>
    </dsp:sp>
    <dsp:sp modelId="{E8EF0BF0-9DBC-449E-BB84-D804A26D9D27}">
      <dsp:nvSpPr>
        <dsp:cNvPr id="0" name=""/>
        <dsp:cNvSpPr/>
      </dsp:nvSpPr>
      <dsp:spPr>
        <a:xfrm>
          <a:off x="3498608" y="2887904"/>
          <a:ext cx="426647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bg1">
              <a:lumMod val="6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A954885-1F91-44AC-BF5D-2FB2665B8723}">
      <dsp:nvSpPr>
        <dsp:cNvPr id="0" name=""/>
        <dsp:cNvSpPr/>
      </dsp:nvSpPr>
      <dsp:spPr>
        <a:xfrm rot="5400000">
          <a:off x="2233911" y="3120739"/>
          <a:ext cx="1494062" cy="1032486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bg1">
              <a:lumMod val="6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target1">
  <dgm:title val=""/>
  <dgm:desc val=""/>
  <dgm:catLst>
    <dgm:cat type="relationship" pri="25000"/>
    <dgm:cat type="convert" pri="2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ite">
    <dgm:varLst>
      <dgm:chMax val="5"/>
      <dgm:dir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equ" val="0">
            <dgm:constrLst/>
          </dgm:if>
          <dgm:if name="Name4" axis="ch" ptType="node" func="cnt" op="equ" val="1">
            <dgm:constrLst>
              <dgm:constr type="primFontSz" for="des" ptType="node" op="equ" val="65"/>
              <dgm:constr type="w" for="ch" forName="circle1" refType="w" fact="0.6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r" for="ch" forName="line1" refType="l" refFor="ch" refForName="text1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5"/>
              <dgm:constr type="h" for="ch" forName="d1" refType="h" fact="0.469"/>
            </dgm:constrLst>
          </dgm:if>
          <dgm:if name="Name5" axis="ch" ptType="node" func="cnt" op="equ" val="2">
            <dgm:constrLst>
              <dgm:constr type="primFontSz" for="des" ptType="node" op="equ" val="65"/>
              <dgm:constr type="w" for="ch" forName="circle1" refType="w" fact="0.2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5"/>
              <dgm:constr type="h" for="ch" forName="d1" refType="h" fact="0.469"/>
              <dgm:constr type="w" for="ch" forName="circle2" refType="w" fact="0.6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3125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44325"/>
              <dgm:constr type="b" for="ch" forName="d2" refType="h" fact="0.7975"/>
              <dgm:constr type="w" for="ch" forName="d2" refType="w" fact="0.1815"/>
              <dgm:constr type="h" for="ch" forName="d2" refType="h" fact="0.3283"/>
            </dgm:constrLst>
          </dgm:if>
          <dgm:if name="Name6" axis="ch" ptType="node" func="cnt" op="equ" val="3">
            <dgm:constrLst>
              <dgm:constr type="primFontSz" for="des" ptType="node" op="equ" val="65"/>
              <dgm:constr type="w" for="ch" forName="circle1" refType="w" fact="0.12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2187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"/>
              <dgm:constr type="h" for="ch" forName="d1" refType="h" fact="0.5155"/>
              <dgm:constr type="w" for="ch" forName="circle2" refType="w" fact="0.36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21875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86"/>
              <dgm:constr type="b" for="ch" forName="d2" refType="h" fact="0.72969"/>
              <dgm:constr type="w" for="ch" forName="d2" refType="w" fact="0.2387"/>
              <dgm:constr type="h" for="ch" forName="d2" refType="h" fact="0.4017"/>
              <dgm:constr type="w" for="ch" forName="circle3" refType="w" fact="0.6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21875"/>
              <dgm:constr type="r" for="ch" forName="text3" refType="w"/>
              <dgm:constr type="t" for="ch" forName="text3" refType="b" refFor="ch" refForName="text2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47175"/>
              <dgm:constr type="b" for="ch" forName="d3" refType="h" fact="0.83375"/>
              <dgm:constr type="w" for="ch" forName="d3" refType="w" fact="0.1527"/>
              <dgm:constr type="h" for="ch" forName="d3" refType="h" fact="0.287"/>
            </dgm:constrLst>
          </dgm:if>
          <dgm:if name="Name7" axis="ch" ptType="node" func="cnt" op="equ" val="4">
            <dgm:constrLst>
              <dgm:constr type="primFontSz" for="des" ptType="node" op="equ" val="65"/>
              <dgm:constr type="w" for="ch" forName="circle1" refType="w" fact="0.0857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17938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295"/>
              <dgm:constr type="b" for="ch" forName="d1" refType="h" fact="0.62"/>
              <dgm:constr type="w" for="ch" forName="d1" refType="w" fact="0.33"/>
              <dgm:constr type="h" for="ch" forName="d1" refType="h" fact="0.53"/>
              <dgm:constr type="w" for="ch" forName="circle2" refType="w" fact="0.2571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17938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6625"/>
              <dgm:constr type="b" for="ch" forName="d2" refType="h" fact="0.70438"/>
              <dgm:constr type="w" for="ch" forName="d2" refType="w" fact="0.2585"/>
              <dgm:constr type="h" for="ch" forName="d2" refType="h" fact="0.43525"/>
              <dgm:constr type="w" for="ch" forName="circle3" refType="w" fact="0.4285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7938"/>
              <dgm:constr type="r" for="ch" forName="text3" refType="w"/>
              <dgm:constr type="t" for="ch" forName="text3" refType="b" refFor="ch" refForName="text2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4255"/>
              <dgm:constr type="b" for="ch" forName="d3" refType="h" fact="0.78031"/>
              <dgm:constr type="w" for="ch" forName="d3" refType="w" fact="0.1995"/>
              <dgm:constr type="h" for="ch" forName="d3" refType="h" fact="0.332"/>
              <dgm:constr type="w" for="ch" forName="circle4" refType="w" fact="0.6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7938"/>
              <dgm:constr type="r" for="ch" forName="text4" refType="w"/>
              <dgm:constr type="t" for="ch" forName="text4" refType="b" refFor="ch" refForName="text3"/>
              <dgm:constr type="l" for="ch" forName="line4" refType="w" fact="0.625"/>
              <dgm:constr type="ctrY" for="ch" forName="line4" refType="ctrY" refFor="ch" refForName="text4"/>
              <dgm:constr type="w" for="ch" forName="line4" refType="w" fact="0.075"/>
              <dgm:constr type="h" for="ch" forName="line4"/>
              <dgm:constr type="l" for="ch" forName="d4" refType="w" fact="0.48525"/>
              <dgm:constr type="b" for="ch" forName="d4" refType="h" fact="0.85594"/>
              <dgm:constr type="w" for="ch" forName="d4" refType="w" fact="0.1394"/>
              <dgm:constr type="h" for="ch" forName="d4" refType="h" fact="0.2282"/>
            </dgm:constrLst>
          </dgm:if>
          <dgm:if name="Name8" axis="ch" ptType="node" func="cnt" op="gte" val="5">
            <dgm:constrLst>
              <dgm:constr type="primFontSz" for="des" ptType="node" op="equ" val="65"/>
              <dgm:constr type="w" for="ch" forName="circle1" refType="w" fact="0.0667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1324"/>
              <dgm:constr type="r" for="ch" forName="text1" refType="w"/>
              <dgm:constr type="ctrY" for="ch" forName="text1" refType="h" fact="0.13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5"/>
              <dgm:constr type="h" for="ch" forName="d1" refType="h" fact="0.495"/>
              <dgm:constr type="w" for="ch" forName="circle2" refType="w" fact="0.2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1324"/>
              <dgm:constr type="r" for="ch" forName="text2" refType="w"/>
              <dgm:constr type="ctrY" for="ch" forName="text2" refType="h" fact="0.27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498"/>
              <dgm:constr type="b" for="ch" forName="d2" refType="h" fact="0.682"/>
              <dgm:constr type="w" for="ch" forName="d2" refType="w" fact="0.275"/>
              <dgm:constr type="h" for="ch" forName="d2" refType="h" fact="0.41215"/>
              <dgm:constr type="w" for="ch" forName="circle3" refType="w" fact="0.3334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324"/>
              <dgm:constr type="r" for="ch" forName="text3" refType="w"/>
              <dgm:constr type="ctrY" for="ch" forName="text3" refType="h" fact="0.41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394"/>
              <dgm:constr type="b" for="ch" forName="d3" refType="h" fact="0.735"/>
              <dgm:constr type="w" for="ch" forName="d3" refType="w" fact="0.231"/>
              <dgm:constr type="h" for="ch" forName="d3" refType="h" fact="0.325"/>
              <dgm:constr type="w" for="ch" forName="circle4" refType="w" fact="0.4667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324"/>
              <dgm:constr type="r" for="ch" forName="text4" refType="w"/>
              <dgm:constr type="ctrY" for="ch" forName="text4" refType="h" fact="0.547"/>
              <dgm:constr type="l" for="ch" forName="line4" refType="w" fact="0.625"/>
              <dgm:constr type="ctrY" for="ch" forName="line4" refType="ctrY" refFor="ch" refForName="text4"/>
              <dgm:constr type="w" for="ch" forName="line4" refType="w" fact="0.075"/>
              <dgm:constr type="h" for="ch" forName="line4"/>
              <dgm:constr type="l" for="ch" forName="d4" refType="w" fact="0.446"/>
              <dgm:constr type="b" for="ch" forName="d4" refType="h" fact="0.795"/>
              <dgm:constr type="w" for="ch" forName="d4" refType="w" fact="0.179"/>
              <dgm:constr type="h" for="ch" forName="d4" refType="h" fact="0.248"/>
              <dgm:constr type="w" for="ch" forName="circle5" refType="w" fact="0.6"/>
              <dgm:constr type="h" for="ch" forName="circle5" refType="w" refFor="ch" refForName="circle5"/>
              <dgm:constr type="ctrX" for="ch" forName="circle5" refType="ctrX" refFor="ch" refForName="circle1"/>
              <dgm:constr type="ctrY" for="ch" forName="circle5" refType="ctrY" refFor="ch" refForName="circle1"/>
              <dgm:constr type="w" for="ch" forName="text5" refType="w" fact="0.3"/>
              <dgm:constr type="h" for="ch" forName="text5" refType="h" fact="0.1324"/>
              <dgm:constr type="r" for="ch" forName="text5" refType="w"/>
              <dgm:constr type="ctrY" for="ch" forName="text5" refType="h" fact="0.68"/>
              <dgm:constr type="l" for="ch" forName="line5" refType="w" fact="0.625"/>
              <dgm:constr type="ctrY" for="ch" forName="line5" refType="ctrY" refFor="ch" refForName="text5"/>
              <dgm:constr type="w" for="ch" forName="line5" refType="w" fact="0.075"/>
              <dgm:constr type="h" for="ch" forName="line5"/>
              <dgm:constr type="l" for="ch" forName="d5" refType="w" fact="0.495"/>
              <dgm:constr type="b" for="ch" forName="d5" refType="h" fact="0.855"/>
              <dgm:constr type="w" for="ch" forName="d5" refType="w" fact="0.13"/>
              <dgm:constr type="h" for="ch" forName="d5" refType="h" fact="0.175"/>
            </dgm:constrLst>
          </dgm:if>
          <dgm:else name="Name9"/>
        </dgm:choose>
      </dgm:if>
      <dgm:else name="Name10">
        <dgm:choose name="Name11">
          <dgm:if name="Name12" axis="ch" ptType="node" func="cnt" op="equ" val="0">
            <dgm:constrLst/>
          </dgm:if>
          <dgm:if name="Name13" axis="ch" ptType="node" func="cnt" op="equ" val="1">
            <dgm:constrLst>
              <dgm:constr type="primFontSz" for="des" ptType="node" op="equ" val="65"/>
              <dgm:constr type="w" for="ch" forName="circle1" refType="w" fact="0.6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5"/>
              <dgm:constr type="h" for="ch" forName="d1" refType="h" fact="0.469"/>
            </dgm:constrLst>
          </dgm:if>
          <dgm:if name="Name14" axis="ch" ptType="node" func="cnt" op="equ" val="2">
            <dgm:constrLst>
              <dgm:constr type="primFontSz" for="des" ptType="node" op="equ" val="65"/>
              <dgm:constr type="w" for="ch" forName="circle1" refType="w" fact="0.2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5"/>
              <dgm:constr type="h" for="ch" forName="d1" refType="h" fact="0.469"/>
              <dgm:constr type="w" for="ch" forName="circle2" refType="w" fact="0.6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3125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55675"/>
              <dgm:constr type="b" for="ch" forName="d2" refType="h" fact="0.7975"/>
              <dgm:constr type="w" for="ch" forName="d2" refType="w" fact="0.1815"/>
              <dgm:constr type="h" for="ch" forName="d2" refType="h" fact="0.3283"/>
            </dgm:constrLst>
          </dgm:if>
          <dgm:if name="Name15" axis="ch" ptType="node" func="cnt" op="equ" val="3">
            <dgm:constrLst>
              <dgm:constr type="primFontSz" for="des" ptType="node" op="equ" val="65"/>
              <dgm:constr type="w" for="ch" forName="circle1" refType="w" fact="0.12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2187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"/>
              <dgm:constr type="h" for="ch" forName="d1" refType="h" fact="0.5155"/>
              <dgm:constr type="w" for="ch" forName="circle2" refType="w" fact="0.36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21875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14"/>
              <dgm:constr type="b" for="ch" forName="d2" refType="h" fact="0.72969"/>
              <dgm:constr type="w" for="ch" forName="d2" refType="w" fact="0.2387"/>
              <dgm:constr type="h" for="ch" forName="d2" refType="h" fact="0.4017"/>
              <dgm:constr type="w" for="ch" forName="circle3" refType="w" fact="0.6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21875"/>
              <dgm:constr type="l" for="ch" forName="text3"/>
              <dgm:constr type="t" for="ch" forName="text3" refType="b" refFor="ch" refForName="text2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52825"/>
              <dgm:constr type="b" for="ch" forName="d3" refType="h" fact="0.83375"/>
              <dgm:constr type="w" for="ch" forName="d3" refType="w" fact="0.1527"/>
              <dgm:constr type="h" for="ch" forName="d3" refType="h" fact="0.287"/>
            </dgm:constrLst>
          </dgm:if>
          <dgm:if name="Name16" axis="ch" ptType="node" func="cnt" op="equ" val="4">
            <dgm:constrLst>
              <dgm:constr type="primFontSz" for="des" ptType="node" op="equ" val="65"/>
              <dgm:constr type="w" for="ch" forName="circle1" refType="w" fact="0.0857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17938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05"/>
              <dgm:constr type="b" for="ch" forName="d1" refType="h" fact="0.62"/>
              <dgm:constr type="w" for="ch" forName="d1" refType="w" fact="0.33"/>
              <dgm:constr type="h" for="ch" forName="d1" refType="h" fact="0.53"/>
              <dgm:constr type="w" for="ch" forName="circle2" refType="w" fact="0.2571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17938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3375"/>
              <dgm:constr type="b" for="ch" forName="d2" refType="h" fact="0.70438"/>
              <dgm:constr type="w" for="ch" forName="d2" refType="w" fact="0.2585"/>
              <dgm:constr type="h" for="ch" forName="d2" refType="h" fact="0.43525"/>
              <dgm:constr type="w" for="ch" forName="circle3" refType="w" fact="0.4285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7938"/>
              <dgm:constr type="l" for="ch" forName="text3"/>
              <dgm:constr type="t" for="ch" forName="text3" refType="b" refFor="ch" refForName="text2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5745"/>
              <dgm:constr type="b" for="ch" forName="d3" refType="h" fact="0.78031"/>
              <dgm:constr type="w" for="ch" forName="d3" refType="w" fact="0.1995"/>
              <dgm:constr type="h" for="ch" forName="d3" refType="h" fact="0.332"/>
              <dgm:constr type="w" for="ch" forName="circle4" refType="w" fact="0.6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7938"/>
              <dgm:constr type="l" for="ch" forName="text4"/>
              <dgm:constr type="t" for="ch" forName="text4" refType="b" refFor="ch" refForName="text3"/>
              <dgm:constr type="l" for="ch" forName="line4" refType="r" refFor="ch" refForName="text4"/>
              <dgm:constr type="ctrY" for="ch" forName="line4" refType="ctrY" refFor="ch" refForName="text4"/>
              <dgm:constr type="r" for="ch" forName="line4" refType="w" fact="0.375"/>
              <dgm:constr type="h" for="ch" forName="line4"/>
              <dgm:constr type="r" for="ch" forName="d4" refType="w" fact="0.51475"/>
              <dgm:constr type="b" for="ch" forName="d4" refType="h" fact="0.85594"/>
              <dgm:constr type="w" for="ch" forName="d4" refType="w" fact="0.1394"/>
              <dgm:constr type="h" for="ch" forName="d4" refType="h" fact="0.2282"/>
            </dgm:constrLst>
          </dgm:if>
          <dgm:if name="Name17" axis="ch" ptType="node" func="cnt" op="gte" val="5">
            <dgm:constrLst>
              <dgm:constr type="primFontSz" for="des" ptType="node" op="equ" val="65"/>
              <dgm:constr type="w" for="ch" forName="circle1" refType="w" fact="0.0667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1324"/>
              <dgm:constr type="l" for="ch" forName="text1"/>
              <dgm:constr type="ctrY" for="ch" forName="text1" refType="h" fact="0.13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5"/>
              <dgm:constr type="h" for="ch" forName="d1" refType="h" fact="0.495"/>
              <dgm:constr type="w" for="ch" forName="circle2" refType="w" fact="0.2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1324"/>
              <dgm:constr type="l" for="ch" forName="text2"/>
              <dgm:constr type="ctrY" for="ch" forName="text2" refType="h" fact="0.27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502"/>
              <dgm:constr type="b" for="ch" forName="d2" refType="h" fact="0.682"/>
              <dgm:constr type="w" for="ch" forName="d2" refType="w" fact="0.275"/>
              <dgm:constr type="h" for="ch" forName="d2" refType="h" fact="0.41215"/>
              <dgm:constr type="w" for="ch" forName="circle3" refType="w" fact="0.3334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324"/>
              <dgm:constr type="l" for="ch" forName="text3"/>
              <dgm:constr type="ctrY" for="ch" forName="text3" refType="h" fact="0.41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606"/>
              <dgm:constr type="b" for="ch" forName="d3" refType="h" fact="0.735"/>
              <dgm:constr type="w" for="ch" forName="d3" refType="w" fact="0.231"/>
              <dgm:constr type="h" for="ch" forName="d3" refType="h" fact="0.325"/>
              <dgm:constr type="w" for="ch" forName="circle4" refType="w" fact="0.4667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324"/>
              <dgm:constr type="l" for="ch" forName="text4"/>
              <dgm:constr type="ctrY" for="ch" forName="text4" refType="h" fact="0.547"/>
              <dgm:constr type="l" for="ch" forName="line4" refType="r" refFor="ch" refForName="text4"/>
              <dgm:constr type="ctrY" for="ch" forName="line4" refType="ctrY" refFor="ch" refForName="text4"/>
              <dgm:constr type="r" for="ch" forName="line4" refType="w" fact="0.375"/>
              <dgm:constr type="h" for="ch" forName="line4"/>
              <dgm:constr type="r" for="ch" forName="d4" refType="w" fact="0.554"/>
              <dgm:constr type="b" for="ch" forName="d4" refType="h" fact="0.795"/>
              <dgm:constr type="w" for="ch" forName="d4" refType="w" fact="0.179"/>
              <dgm:constr type="h" for="ch" forName="d4" refType="h" fact="0.248"/>
              <dgm:constr type="w" for="ch" forName="circle5" refType="w" fact="0.6"/>
              <dgm:constr type="h" for="ch" forName="circle5" refType="w" refFor="ch" refForName="circle5"/>
              <dgm:constr type="ctrX" for="ch" forName="circle5" refType="ctrX" refFor="ch" refForName="circle1"/>
              <dgm:constr type="ctrY" for="ch" forName="circle5" refType="ctrY" refFor="ch" refForName="circle1"/>
              <dgm:constr type="w" for="ch" forName="text5" refType="w" fact="0.3"/>
              <dgm:constr type="h" for="ch" forName="text5" refType="h" fact="0.1324"/>
              <dgm:constr type="l" for="ch" forName="text5"/>
              <dgm:constr type="ctrY" for="ch" forName="text5" refType="h" fact="0.68"/>
              <dgm:constr type="l" for="ch" forName="line5" refType="r" refFor="ch" refForName="text5"/>
              <dgm:constr type="ctrY" for="ch" forName="line5" refType="ctrY" refFor="ch" refForName="text5"/>
              <dgm:constr type="r" for="ch" forName="line5" refType="w" fact="0.375"/>
              <dgm:constr type="h" for="ch" forName="line5"/>
              <dgm:constr type="r" for="ch" forName="d5" refType="w" fact="0.505"/>
              <dgm:constr type="b" for="ch" forName="d5" refType="h" fact="0.855"/>
              <dgm:constr type="w" for="ch" forName="d5" refType="w" fact="0.13"/>
              <dgm:constr type="h" for="ch" forName="d5" refType="h" fact="0.175"/>
            </dgm:constrLst>
          </dgm:if>
          <dgm:else name="Name18"/>
        </dgm:choose>
      </dgm:else>
    </dgm:choose>
    <dgm:ruleLst/>
    <dgm:forEach name="Name19" axis="ch" ptType="node" cnt="1">
      <dgm:layoutNode name="circle1" styleLbl="l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text1" styleLbl="revTx">
        <dgm:varLst>
          <dgm:bulletEnabled val="1"/>
        </dgm:varLst>
        <dgm:choose name="Name20">
          <dgm:if name="Name21" func="var" arg="dir" op="equ" val="norm">
            <dgm:choose name="Name22">
              <dgm:if name="Name23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24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25">
            <dgm:choose name="Name26">
              <dgm:if name="Name27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28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29">
          <dgm:if name="Name30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31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1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1" styleLbl="callout">
        <dgm:alg type="sp"/>
        <dgm:choose name="Name32">
          <dgm:if name="Name33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34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35" axis="ch" ptType="node" st="2" cnt="1">
      <dgm:layoutNode name="circle2" styleLbl="lnNode1">
        <dgm:alg type="sp"/>
        <dgm:shape xmlns:r="http://schemas.openxmlformats.org/officeDocument/2006/relationships" type="ellipse" r:blip="" zOrderOff="-5">
          <dgm:adjLst/>
        </dgm:shape>
        <dgm:presOf/>
        <dgm:constrLst/>
        <dgm:ruleLst/>
      </dgm:layoutNode>
      <dgm:layoutNode name="text2" styleLbl="revTx">
        <dgm:varLst>
          <dgm:bulletEnabled val="1"/>
        </dgm:varLst>
        <dgm:choose name="Name36">
          <dgm:if name="Name37" func="var" arg="dir" op="equ" val="norm">
            <dgm:choose name="Name38">
              <dgm:if name="Name39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40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41">
            <dgm:choose name="Name42">
              <dgm:if name="Name43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44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45">
          <dgm:if name="Name46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47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2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2" styleLbl="callout">
        <dgm:alg type="sp"/>
        <dgm:choose name="Name48">
          <dgm:if name="Name49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50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51" axis="ch" ptType="node" st="3" cnt="1">
      <dgm:layoutNode name="circle3" styleLbl="lnNode1">
        <dgm:alg type="sp"/>
        <dgm:shape xmlns:r="http://schemas.openxmlformats.org/officeDocument/2006/relationships" type="ellipse" r:blip="" zOrderOff="-10">
          <dgm:adjLst/>
        </dgm:shape>
        <dgm:presOf/>
        <dgm:constrLst/>
        <dgm:ruleLst/>
      </dgm:layoutNode>
      <dgm:layoutNode name="text3" styleLbl="revTx">
        <dgm:varLst>
          <dgm:bulletEnabled val="1"/>
        </dgm:varLst>
        <dgm:choose name="Name52">
          <dgm:if name="Name53" func="var" arg="dir" op="equ" val="norm">
            <dgm:choose name="Name54">
              <dgm:if name="Name55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56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57">
            <dgm:choose name="Name58">
              <dgm:if name="Name59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60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61">
          <dgm:if name="Name62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63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3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3" styleLbl="callout">
        <dgm:alg type="sp"/>
        <dgm:choose name="Name64">
          <dgm:if name="Name65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66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67" axis="ch" ptType="node" st="4" cnt="1">
      <dgm:layoutNode name="circle4" styleLbl="lnNode1">
        <dgm:alg type="sp"/>
        <dgm:shape xmlns:r="http://schemas.openxmlformats.org/officeDocument/2006/relationships" type="ellipse" r:blip="" zOrderOff="-15">
          <dgm:adjLst/>
        </dgm:shape>
        <dgm:presOf/>
        <dgm:constrLst/>
        <dgm:ruleLst/>
      </dgm:layoutNode>
      <dgm:layoutNode name="text4" styleLbl="revTx">
        <dgm:varLst>
          <dgm:bulletEnabled val="1"/>
        </dgm:varLst>
        <dgm:choose name="Name68">
          <dgm:if name="Name69" func="var" arg="dir" op="equ" val="norm">
            <dgm:choose name="Name70">
              <dgm:if name="Name71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2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73">
            <dgm:choose name="Name74">
              <dgm:if name="Name75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6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77">
          <dgm:if name="Name78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79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4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4" styleLbl="callout">
        <dgm:alg type="sp"/>
        <dgm:choose name="Name80">
          <dgm:if name="Name81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82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83" axis="ch" ptType="node" st="5" cnt="1">
      <dgm:layoutNode name="circle5" styleLbl="lnNode1">
        <dgm:alg type="sp"/>
        <dgm:shape xmlns:r="http://schemas.openxmlformats.org/officeDocument/2006/relationships" type="ellipse" r:blip="" zOrderOff="-20">
          <dgm:adjLst/>
        </dgm:shape>
        <dgm:presOf/>
        <dgm:constrLst/>
        <dgm:ruleLst/>
      </dgm:layoutNode>
      <dgm:layoutNode name="text5" styleLbl="revTx">
        <dgm:varLst>
          <dgm:bulletEnabled val="1"/>
        </dgm:varLst>
        <dgm:choose name="Name84">
          <dgm:if name="Name85" func="var" arg="dir" op="equ" val="norm">
            <dgm:choose name="Name86">
              <dgm:if name="Name87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88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89">
            <dgm:choose name="Name90">
              <dgm:if name="Name91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92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93">
          <dgm:if name="Name94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95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5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5" styleLbl="callout">
        <dgm:alg type="sp"/>
        <dgm:choose name="Name96">
          <dgm:if name="Name97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98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target1">
  <dgm:title val=""/>
  <dgm:desc val=""/>
  <dgm:catLst>
    <dgm:cat type="relationship" pri="25000"/>
    <dgm:cat type="convert" pri="2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ite">
    <dgm:varLst>
      <dgm:chMax val="5"/>
      <dgm:dir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equ" val="0">
            <dgm:constrLst/>
          </dgm:if>
          <dgm:if name="Name4" axis="ch" ptType="node" func="cnt" op="equ" val="1">
            <dgm:constrLst>
              <dgm:constr type="primFontSz" for="des" ptType="node" op="equ" val="65"/>
              <dgm:constr type="w" for="ch" forName="circle1" refType="w" fact="0.6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r" for="ch" forName="line1" refType="l" refFor="ch" refForName="text1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5"/>
              <dgm:constr type="h" for="ch" forName="d1" refType="h" fact="0.469"/>
            </dgm:constrLst>
          </dgm:if>
          <dgm:if name="Name5" axis="ch" ptType="node" func="cnt" op="equ" val="2">
            <dgm:constrLst>
              <dgm:constr type="primFontSz" for="des" ptType="node" op="equ" val="65"/>
              <dgm:constr type="w" for="ch" forName="circle1" refType="w" fact="0.2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5"/>
              <dgm:constr type="h" for="ch" forName="d1" refType="h" fact="0.469"/>
              <dgm:constr type="w" for="ch" forName="circle2" refType="w" fact="0.6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3125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44325"/>
              <dgm:constr type="b" for="ch" forName="d2" refType="h" fact="0.7975"/>
              <dgm:constr type="w" for="ch" forName="d2" refType="w" fact="0.1815"/>
              <dgm:constr type="h" for="ch" forName="d2" refType="h" fact="0.3283"/>
            </dgm:constrLst>
          </dgm:if>
          <dgm:if name="Name6" axis="ch" ptType="node" func="cnt" op="equ" val="3">
            <dgm:constrLst>
              <dgm:constr type="primFontSz" for="des" ptType="node" op="equ" val="65"/>
              <dgm:constr type="w" for="ch" forName="circle1" refType="w" fact="0.12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2187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"/>
              <dgm:constr type="h" for="ch" forName="d1" refType="h" fact="0.5155"/>
              <dgm:constr type="w" for="ch" forName="circle2" refType="w" fact="0.36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21875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86"/>
              <dgm:constr type="b" for="ch" forName="d2" refType="h" fact="0.72969"/>
              <dgm:constr type="w" for="ch" forName="d2" refType="w" fact="0.2387"/>
              <dgm:constr type="h" for="ch" forName="d2" refType="h" fact="0.4017"/>
              <dgm:constr type="w" for="ch" forName="circle3" refType="w" fact="0.6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21875"/>
              <dgm:constr type="r" for="ch" forName="text3" refType="w"/>
              <dgm:constr type="t" for="ch" forName="text3" refType="b" refFor="ch" refForName="text2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47175"/>
              <dgm:constr type="b" for="ch" forName="d3" refType="h" fact="0.83375"/>
              <dgm:constr type="w" for="ch" forName="d3" refType="w" fact="0.1527"/>
              <dgm:constr type="h" for="ch" forName="d3" refType="h" fact="0.287"/>
            </dgm:constrLst>
          </dgm:if>
          <dgm:if name="Name7" axis="ch" ptType="node" func="cnt" op="equ" val="4">
            <dgm:constrLst>
              <dgm:constr type="primFontSz" for="des" ptType="node" op="equ" val="65"/>
              <dgm:constr type="w" for="ch" forName="circle1" refType="w" fact="0.0857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17938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295"/>
              <dgm:constr type="b" for="ch" forName="d1" refType="h" fact="0.62"/>
              <dgm:constr type="w" for="ch" forName="d1" refType="w" fact="0.33"/>
              <dgm:constr type="h" for="ch" forName="d1" refType="h" fact="0.53"/>
              <dgm:constr type="w" for="ch" forName="circle2" refType="w" fact="0.2571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17938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6625"/>
              <dgm:constr type="b" for="ch" forName="d2" refType="h" fact="0.70438"/>
              <dgm:constr type="w" for="ch" forName="d2" refType="w" fact="0.2585"/>
              <dgm:constr type="h" for="ch" forName="d2" refType="h" fact="0.43525"/>
              <dgm:constr type="w" for="ch" forName="circle3" refType="w" fact="0.4285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7938"/>
              <dgm:constr type="r" for="ch" forName="text3" refType="w"/>
              <dgm:constr type="t" for="ch" forName="text3" refType="b" refFor="ch" refForName="text2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4255"/>
              <dgm:constr type="b" for="ch" forName="d3" refType="h" fact="0.78031"/>
              <dgm:constr type="w" for="ch" forName="d3" refType="w" fact="0.1995"/>
              <dgm:constr type="h" for="ch" forName="d3" refType="h" fact="0.332"/>
              <dgm:constr type="w" for="ch" forName="circle4" refType="w" fact="0.6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7938"/>
              <dgm:constr type="r" for="ch" forName="text4" refType="w"/>
              <dgm:constr type="t" for="ch" forName="text4" refType="b" refFor="ch" refForName="text3"/>
              <dgm:constr type="l" for="ch" forName="line4" refType="w" fact="0.625"/>
              <dgm:constr type="ctrY" for="ch" forName="line4" refType="ctrY" refFor="ch" refForName="text4"/>
              <dgm:constr type="w" for="ch" forName="line4" refType="w" fact="0.075"/>
              <dgm:constr type="h" for="ch" forName="line4"/>
              <dgm:constr type="l" for="ch" forName="d4" refType="w" fact="0.48525"/>
              <dgm:constr type="b" for="ch" forName="d4" refType="h" fact="0.85594"/>
              <dgm:constr type="w" for="ch" forName="d4" refType="w" fact="0.1394"/>
              <dgm:constr type="h" for="ch" forName="d4" refType="h" fact="0.2282"/>
            </dgm:constrLst>
          </dgm:if>
          <dgm:if name="Name8" axis="ch" ptType="node" func="cnt" op="gte" val="5">
            <dgm:constrLst>
              <dgm:constr type="primFontSz" for="des" ptType="node" op="equ" val="65"/>
              <dgm:constr type="w" for="ch" forName="circle1" refType="w" fact="0.0667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1324"/>
              <dgm:constr type="r" for="ch" forName="text1" refType="w"/>
              <dgm:constr type="ctrY" for="ch" forName="text1" refType="h" fact="0.13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5"/>
              <dgm:constr type="h" for="ch" forName="d1" refType="h" fact="0.495"/>
              <dgm:constr type="w" for="ch" forName="circle2" refType="w" fact="0.2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1324"/>
              <dgm:constr type="r" for="ch" forName="text2" refType="w"/>
              <dgm:constr type="ctrY" for="ch" forName="text2" refType="h" fact="0.27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498"/>
              <dgm:constr type="b" for="ch" forName="d2" refType="h" fact="0.682"/>
              <dgm:constr type="w" for="ch" forName="d2" refType="w" fact="0.275"/>
              <dgm:constr type="h" for="ch" forName="d2" refType="h" fact="0.41215"/>
              <dgm:constr type="w" for="ch" forName="circle3" refType="w" fact="0.3334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324"/>
              <dgm:constr type="r" for="ch" forName="text3" refType="w"/>
              <dgm:constr type="ctrY" for="ch" forName="text3" refType="h" fact="0.41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394"/>
              <dgm:constr type="b" for="ch" forName="d3" refType="h" fact="0.735"/>
              <dgm:constr type="w" for="ch" forName="d3" refType="w" fact="0.231"/>
              <dgm:constr type="h" for="ch" forName="d3" refType="h" fact="0.325"/>
              <dgm:constr type="w" for="ch" forName="circle4" refType="w" fact="0.4667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324"/>
              <dgm:constr type="r" for="ch" forName="text4" refType="w"/>
              <dgm:constr type="ctrY" for="ch" forName="text4" refType="h" fact="0.547"/>
              <dgm:constr type="l" for="ch" forName="line4" refType="w" fact="0.625"/>
              <dgm:constr type="ctrY" for="ch" forName="line4" refType="ctrY" refFor="ch" refForName="text4"/>
              <dgm:constr type="w" for="ch" forName="line4" refType="w" fact="0.075"/>
              <dgm:constr type="h" for="ch" forName="line4"/>
              <dgm:constr type="l" for="ch" forName="d4" refType="w" fact="0.446"/>
              <dgm:constr type="b" for="ch" forName="d4" refType="h" fact="0.795"/>
              <dgm:constr type="w" for="ch" forName="d4" refType="w" fact="0.179"/>
              <dgm:constr type="h" for="ch" forName="d4" refType="h" fact="0.248"/>
              <dgm:constr type="w" for="ch" forName="circle5" refType="w" fact="0.6"/>
              <dgm:constr type="h" for="ch" forName="circle5" refType="w" refFor="ch" refForName="circle5"/>
              <dgm:constr type="ctrX" for="ch" forName="circle5" refType="ctrX" refFor="ch" refForName="circle1"/>
              <dgm:constr type="ctrY" for="ch" forName="circle5" refType="ctrY" refFor="ch" refForName="circle1"/>
              <dgm:constr type="w" for="ch" forName="text5" refType="w" fact="0.3"/>
              <dgm:constr type="h" for="ch" forName="text5" refType="h" fact="0.1324"/>
              <dgm:constr type="r" for="ch" forName="text5" refType="w"/>
              <dgm:constr type="ctrY" for="ch" forName="text5" refType="h" fact="0.68"/>
              <dgm:constr type="l" for="ch" forName="line5" refType="w" fact="0.625"/>
              <dgm:constr type="ctrY" for="ch" forName="line5" refType="ctrY" refFor="ch" refForName="text5"/>
              <dgm:constr type="w" for="ch" forName="line5" refType="w" fact="0.075"/>
              <dgm:constr type="h" for="ch" forName="line5"/>
              <dgm:constr type="l" for="ch" forName="d5" refType="w" fact="0.495"/>
              <dgm:constr type="b" for="ch" forName="d5" refType="h" fact="0.855"/>
              <dgm:constr type="w" for="ch" forName="d5" refType="w" fact="0.13"/>
              <dgm:constr type="h" for="ch" forName="d5" refType="h" fact="0.175"/>
            </dgm:constrLst>
          </dgm:if>
          <dgm:else name="Name9"/>
        </dgm:choose>
      </dgm:if>
      <dgm:else name="Name10">
        <dgm:choose name="Name11">
          <dgm:if name="Name12" axis="ch" ptType="node" func="cnt" op="equ" val="0">
            <dgm:constrLst/>
          </dgm:if>
          <dgm:if name="Name13" axis="ch" ptType="node" func="cnt" op="equ" val="1">
            <dgm:constrLst>
              <dgm:constr type="primFontSz" for="des" ptType="node" op="equ" val="65"/>
              <dgm:constr type="w" for="ch" forName="circle1" refType="w" fact="0.6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5"/>
              <dgm:constr type="h" for="ch" forName="d1" refType="h" fact="0.469"/>
            </dgm:constrLst>
          </dgm:if>
          <dgm:if name="Name14" axis="ch" ptType="node" func="cnt" op="equ" val="2">
            <dgm:constrLst>
              <dgm:constr type="primFontSz" for="des" ptType="node" op="equ" val="65"/>
              <dgm:constr type="w" for="ch" forName="circle1" refType="w" fact="0.2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5"/>
              <dgm:constr type="h" for="ch" forName="d1" refType="h" fact="0.469"/>
              <dgm:constr type="w" for="ch" forName="circle2" refType="w" fact="0.6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3125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55675"/>
              <dgm:constr type="b" for="ch" forName="d2" refType="h" fact="0.7975"/>
              <dgm:constr type="w" for="ch" forName="d2" refType="w" fact="0.1815"/>
              <dgm:constr type="h" for="ch" forName="d2" refType="h" fact="0.3283"/>
            </dgm:constrLst>
          </dgm:if>
          <dgm:if name="Name15" axis="ch" ptType="node" func="cnt" op="equ" val="3">
            <dgm:constrLst>
              <dgm:constr type="primFontSz" for="des" ptType="node" op="equ" val="65"/>
              <dgm:constr type="w" for="ch" forName="circle1" refType="w" fact="0.12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2187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"/>
              <dgm:constr type="h" for="ch" forName="d1" refType="h" fact="0.5155"/>
              <dgm:constr type="w" for="ch" forName="circle2" refType="w" fact="0.36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21875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14"/>
              <dgm:constr type="b" for="ch" forName="d2" refType="h" fact="0.72969"/>
              <dgm:constr type="w" for="ch" forName="d2" refType="w" fact="0.2387"/>
              <dgm:constr type="h" for="ch" forName="d2" refType="h" fact="0.4017"/>
              <dgm:constr type="w" for="ch" forName="circle3" refType="w" fact="0.6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21875"/>
              <dgm:constr type="l" for="ch" forName="text3"/>
              <dgm:constr type="t" for="ch" forName="text3" refType="b" refFor="ch" refForName="text2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52825"/>
              <dgm:constr type="b" for="ch" forName="d3" refType="h" fact="0.83375"/>
              <dgm:constr type="w" for="ch" forName="d3" refType="w" fact="0.1527"/>
              <dgm:constr type="h" for="ch" forName="d3" refType="h" fact="0.287"/>
            </dgm:constrLst>
          </dgm:if>
          <dgm:if name="Name16" axis="ch" ptType="node" func="cnt" op="equ" val="4">
            <dgm:constrLst>
              <dgm:constr type="primFontSz" for="des" ptType="node" op="equ" val="65"/>
              <dgm:constr type="w" for="ch" forName="circle1" refType="w" fact="0.0857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17938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05"/>
              <dgm:constr type="b" for="ch" forName="d1" refType="h" fact="0.62"/>
              <dgm:constr type="w" for="ch" forName="d1" refType="w" fact="0.33"/>
              <dgm:constr type="h" for="ch" forName="d1" refType="h" fact="0.53"/>
              <dgm:constr type="w" for="ch" forName="circle2" refType="w" fact="0.2571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17938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3375"/>
              <dgm:constr type="b" for="ch" forName="d2" refType="h" fact="0.70438"/>
              <dgm:constr type="w" for="ch" forName="d2" refType="w" fact="0.2585"/>
              <dgm:constr type="h" for="ch" forName="d2" refType="h" fact="0.43525"/>
              <dgm:constr type="w" for="ch" forName="circle3" refType="w" fact="0.4285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7938"/>
              <dgm:constr type="l" for="ch" forName="text3"/>
              <dgm:constr type="t" for="ch" forName="text3" refType="b" refFor="ch" refForName="text2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5745"/>
              <dgm:constr type="b" for="ch" forName="d3" refType="h" fact="0.78031"/>
              <dgm:constr type="w" for="ch" forName="d3" refType="w" fact="0.1995"/>
              <dgm:constr type="h" for="ch" forName="d3" refType="h" fact="0.332"/>
              <dgm:constr type="w" for="ch" forName="circle4" refType="w" fact="0.6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7938"/>
              <dgm:constr type="l" for="ch" forName="text4"/>
              <dgm:constr type="t" for="ch" forName="text4" refType="b" refFor="ch" refForName="text3"/>
              <dgm:constr type="l" for="ch" forName="line4" refType="r" refFor="ch" refForName="text4"/>
              <dgm:constr type="ctrY" for="ch" forName="line4" refType="ctrY" refFor="ch" refForName="text4"/>
              <dgm:constr type="r" for="ch" forName="line4" refType="w" fact="0.375"/>
              <dgm:constr type="h" for="ch" forName="line4"/>
              <dgm:constr type="r" for="ch" forName="d4" refType="w" fact="0.51475"/>
              <dgm:constr type="b" for="ch" forName="d4" refType="h" fact="0.85594"/>
              <dgm:constr type="w" for="ch" forName="d4" refType="w" fact="0.1394"/>
              <dgm:constr type="h" for="ch" forName="d4" refType="h" fact="0.2282"/>
            </dgm:constrLst>
          </dgm:if>
          <dgm:if name="Name17" axis="ch" ptType="node" func="cnt" op="gte" val="5">
            <dgm:constrLst>
              <dgm:constr type="primFontSz" for="des" ptType="node" op="equ" val="65"/>
              <dgm:constr type="w" for="ch" forName="circle1" refType="w" fact="0.0667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1324"/>
              <dgm:constr type="l" for="ch" forName="text1"/>
              <dgm:constr type="ctrY" for="ch" forName="text1" refType="h" fact="0.13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5"/>
              <dgm:constr type="h" for="ch" forName="d1" refType="h" fact="0.495"/>
              <dgm:constr type="w" for="ch" forName="circle2" refType="w" fact="0.2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1324"/>
              <dgm:constr type="l" for="ch" forName="text2"/>
              <dgm:constr type="ctrY" for="ch" forName="text2" refType="h" fact="0.27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502"/>
              <dgm:constr type="b" for="ch" forName="d2" refType="h" fact="0.682"/>
              <dgm:constr type="w" for="ch" forName="d2" refType="w" fact="0.275"/>
              <dgm:constr type="h" for="ch" forName="d2" refType="h" fact="0.41215"/>
              <dgm:constr type="w" for="ch" forName="circle3" refType="w" fact="0.3334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324"/>
              <dgm:constr type="l" for="ch" forName="text3"/>
              <dgm:constr type="ctrY" for="ch" forName="text3" refType="h" fact="0.41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606"/>
              <dgm:constr type="b" for="ch" forName="d3" refType="h" fact="0.735"/>
              <dgm:constr type="w" for="ch" forName="d3" refType="w" fact="0.231"/>
              <dgm:constr type="h" for="ch" forName="d3" refType="h" fact="0.325"/>
              <dgm:constr type="w" for="ch" forName="circle4" refType="w" fact="0.4667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324"/>
              <dgm:constr type="l" for="ch" forName="text4"/>
              <dgm:constr type="ctrY" for="ch" forName="text4" refType="h" fact="0.547"/>
              <dgm:constr type="l" for="ch" forName="line4" refType="r" refFor="ch" refForName="text4"/>
              <dgm:constr type="ctrY" for="ch" forName="line4" refType="ctrY" refFor="ch" refForName="text4"/>
              <dgm:constr type="r" for="ch" forName="line4" refType="w" fact="0.375"/>
              <dgm:constr type="h" for="ch" forName="line4"/>
              <dgm:constr type="r" for="ch" forName="d4" refType="w" fact="0.554"/>
              <dgm:constr type="b" for="ch" forName="d4" refType="h" fact="0.795"/>
              <dgm:constr type="w" for="ch" forName="d4" refType="w" fact="0.179"/>
              <dgm:constr type="h" for="ch" forName="d4" refType="h" fact="0.248"/>
              <dgm:constr type="w" for="ch" forName="circle5" refType="w" fact="0.6"/>
              <dgm:constr type="h" for="ch" forName="circle5" refType="w" refFor="ch" refForName="circle5"/>
              <dgm:constr type="ctrX" for="ch" forName="circle5" refType="ctrX" refFor="ch" refForName="circle1"/>
              <dgm:constr type="ctrY" for="ch" forName="circle5" refType="ctrY" refFor="ch" refForName="circle1"/>
              <dgm:constr type="w" for="ch" forName="text5" refType="w" fact="0.3"/>
              <dgm:constr type="h" for="ch" forName="text5" refType="h" fact="0.1324"/>
              <dgm:constr type="l" for="ch" forName="text5"/>
              <dgm:constr type="ctrY" for="ch" forName="text5" refType="h" fact="0.68"/>
              <dgm:constr type="l" for="ch" forName="line5" refType="r" refFor="ch" refForName="text5"/>
              <dgm:constr type="ctrY" for="ch" forName="line5" refType="ctrY" refFor="ch" refForName="text5"/>
              <dgm:constr type="r" for="ch" forName="line5" refType="w" fact="0.375"/>
              <dgm:constr type="h" for="ch" forName="line5"/>
              <dgm:constr type="r" for="ch" forName="d5" refType="w" fact="0.505"/>
              <dgm:constr type="b" for="ch" forName="d5" refType="h" fact="0.855"/>
              <dgm:constr type="w" for="ch" forName="d5" refType="w" fact="0.13"/>
              <dgm:constr type="h" for="ch" forName="d5" refType="h" fact="0.175"/>
            </dgm:constrLst>
          </dgm:if>
          <dgm:else name="Name18"/>
        </dgm:choose>
      </dgm:else>
    </dgm:choose>
    <dgm:ruleLst/>
    <dgm:forEach name="Name19" axis="ch" ptType="node" cnt="1">
      <dgm:layoutNode name="circle1" styleLbl="l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text1" styleLbl="revTx">
        <dgm:varLst>
          <dgm:bulletEnabled val="1"/>
        </dgm:varLst>
        <dgm:choose name="Name20">
          <dgm:if name="Name21" func="var" arg="dir" op="equ" val="norm">
            <dgm:choose name="Name22">
              <dgm:if name="Name23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24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25">
            <dgm:choose name="Name26">
              <dgm:if name="Name27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28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29">
          <dgm:if name="Name30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31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1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1" styleLbl="callout">
        <dgm:alg type="sp"/>
        <dgm:choose name="Name32">
          <dgm:if name="Name33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34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35" axis="ch" ptType="node" st="2" cnt="1">
      <dgm:layoutNode name="circle2" styleLbl="lnNode1">
        <dgm:alg type="sp"/>
        <dgm:shape xmlns:r="http://schemas.openxmlformats.org/officeDocument/2006/relationships" type="ellipse" r:blip="" zOrderOff="-5">
          <dgm:adjLst/>
        </dgm:shape>
        <dgm:presOf/>
        <dgm:constrLst/>
        <dgm:ruleLst/>
      </dgm:layoutNode>
      <dgm:layoutNode name="text2" styleLbl="revTx">
        <dgm:varLst>
          <dgm:bulletEnabled val="1"/>
        </dgm:varLst>
        <dgm:choose name="Name36">
          <dgm:if name="Name37" func="var" arg="dir" op="equ" val="norm">
            <dgm:choose name="Name38">
              <dgm:if name="Name39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40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41">
            <dgm:choose name="Name42">
              <dgm:if name="Name43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44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45">
          <dgm:if name="Name46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47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2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2" styleLbl="callout">
        <dgm:alg type="sp"/>
        <dgm:choose name="Name48">
          <dgm:if name="Name49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50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51" axis="ch" ptType="node" st="3" cnt="1">
      <dgm:layoutNode name="circle3" styleLbl="lnNode1">
        <dgm:alg type="sp"/>
        <dgm:shape xmlns:r="http://schemas.openxmlformats.org/officeDocument/2006/relationships" type="ellipse" r:blip="" zOrderOff="-10">
          <dgm:adjLst/>
        </dgm:shape>
        <dgm:presOf/>
        <dgm:constrLst/>
        <dgm:ruleLst/>
      </dgm:layoutNode>
      <dgm:layoutNode name="text3" styleLbl="revTx">
        <dgm:varLst>
          <dgm:bulletEnabled val="1"/>
        </dgm:varLst>
        <dgm:choose name="Name52">
          <dgm:if name="Name53" func="var" arg="dir" op="equ" val="norm">
            <dgm:choose name="Name54">
              <dgm:if name="Name55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56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57">
            <dgm:choose name="Name58">
              <dgm:if name="Name59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60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61">
          <dgm:if name="Name62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63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3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3" styleLbl="callout">
        <dgm:alg type="sp"/>
        <dgm:choose name="Name64">
          <dgm:if name="Name65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66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67" axis="ch" ptType="node" st="4" cnt="1">
      <dgm:layoutNode name="circle4" styleLbl="lnNode1">
        <dgm:alg type="sp"/>
        <dgm:shape xmlns:r="http://schemas.openxmlformats.org/officeDocument/2006/relationships" type="ellipse" r:blip="" zOrderOff="-15">
          <dgm:adjLst/>
        </dgm:shape>
        <dgm:presOf/>
        <dgm:constrLst/>
        <dgm:ruleLst/>
      </dgm:layoutNode>
      <dgm:layoutNode name="text4" styleLbl="revTx">
        <dgm:varLst>
          <dgm:bulletEnabled val="1"/>
        </dgm:varLst>
        <dgm:choose name="Name68">
          <dgm:if name="Name69" func="var" arg="dir" op="equ" val="norm">
            <dgm:choose name="Name70">
              <dgm:if name="Name71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2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73">
            <dgm:choose name="Name74">
              <dgm:if name="Name75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6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77">
          <dgm:if name="Name78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79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4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4" styleLbl="callout">
        <dgm:alg type="sp"/>
        <dgm:choose name="Name80">
          <dgm:if name="Name81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82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83" axis="ch" ptType="node" st="5" cnt="1">
      <dgm:layoutNode name="circle5" styleLbl="lnNode1">
        <dgm:alg type="sp"/>
        <dgm:shape xmlns:r="http://schemas.openxmlformats.org/officeDocument/2006/relationships" type="ellipse" r:blip="" zOrderOff="-20">
          <dgm:adjLst/>
        </dgm:shape>
        <dgm:presOf/>
        <dgm:constrLst/>
        <dgm:ruleLst/>
      </dgm:layoutNode>
      <dgm:layoutNode name="text5" styleLbl="revTx">
        <dgm:varLst>
          <dgm:bulletEnabled val="1"/>
        </dgm:varLst>
        <dgm:choose name="Name84">
          <dgm:if name="Name85" func="var" arg="dir" op="equ" val="norm">
            <dgm:choose name="Name86">
              <dgm:if name="Name87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88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89">
            <dgm:choose name="Name90">
              <dgm:if name="Name91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92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93">
          <dgm:if name="Name94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95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5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5" styleLbl="callout">
        <dgm:alg type="sp"/>
        <dgm:choose name="Name96">
          <dgm:if name="Name97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98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4BCC57-04AA-4404-8BAD-6DB0D3B48556}" type="datetimeFigureOut">
              <a:rPr lang="fr-FR" smtClean="0"/>
              <a:t>30/11/2020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5BECE1-868B-4983-9655-ECCB303A16B6}" type="slidenum">
              <a:rPr lang="fr-FR" smtClean="0"/>
              <a:t>‹Nr.›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74530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ONTENT title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 hasCustomPrompt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dirty="0"/>
              <a:t>Edit </a:t>
            </a:r>
            <a:r>
              <a:rPr lang="fr-FR" dirty="0" err="1"/>
              <a:t>subtitle</a:t>
            </a:r>
            <a:r>
              <a:rPr lang="fr-FR" dirty="0"/>
              <a:t> styles du masque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112276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page Blue origam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640970" y="1093029"/>
            <a:ext cx="8204911" cy="5648339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609601" y="1196752"/>
            <a:ext cx="4011084" cy="1162050"/>
          </a:xfrm>
        </p:spPr>
        <p:txBody>
          <a:bodyPr anchor="b"/>
          <a:lstStyle>
            <a:lvl1pPr algn="l">
              <a:defRPr sz="2000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title style</a:t>
            </a:r>
            <a:endParaRPr lang="en-GB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09601" y="2492897"/>
            <a:ext cx="4011084" cy="3057203"/>
          </a:xfrm>
        </p:spPr>
        <p:txBody>
          <a:bodyPr/>
          <a:lstStyle>
            <a:lvl1pPr marL="0" indent="0">
              <a:buNone/>
              <a:defRPr sz="1400" b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dirty="0"/>
              <a:t>Modifiez les styles du texte du masque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766733" y="1205803"/>
            <a:ext cx="6815667" cy="492036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00117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page Dark Green origam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640970" y="1093028"/>
            <a:ext cx="8204911" cy="5648338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609601" y="1196752"/>
            <a:ext cx="4011084" cy="1162050"/>
          </a:xfrm>
        </p:spPr>
        <p:txBody>
          <a:bodyPr anchor="b"/>
          <a:lstStyle>
            <a:lvl1pPr algn="l">
              <a:defRPr sz="2000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title style</a:t>
            </a:r>
            <a:endParaRPr lang="en-GB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09601" y="2492897"/>
            <a:ext cx="4011084" cy="3057203"/>
          </a:xfrm>
        </p:spPr>
        <p:txBody>
          <a:bodyPr/>
          <a:lstStyle>
            <a:lvl1pPr marL="0" indent="0">
              <a:buNone/>
              <a:defRPr sz="1400" b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dirty="0"/>
              <a:t>Modifiez les styles du texte du masque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766733" y="1205803"/>
            <a:ext cx="6815667" cy="492036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649993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CONTENTpage Image square + lege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/>
              <a:t>Click to edit title style</a:t>
            </a:r>
            <a:endParaRPr lang="en-GB" dirty="0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 b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dirty="0"/>
              <a:t>Modifiez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32111269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58367" y="1649415"/>
            <a:ext cx="10972800" cy="2852737"/>
          </a:xfrm>
        </p:spPr>
        <p:txBody>
          <a:bodyPr anchor="t" anchorCtr="0">
            <a:noAutofit/>
          </a:bodyPr>
          <a:lstStyle>
            <a:lvl1pPr>
              <a:lnSpc>
                <a:spcPct val="90000"/>
              </a:lnSpc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Section Divider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27541737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 - No Ru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58368" y="219456"/>
            <a:ext cx="10972800" cy="411480"/>
          </a:xfrm>
        </p:spPr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Title and Content – No Rule Layout</a:t>
            </a:r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00E6A5BD-C011-4A45-AA3A-201790FB7F2B}" type="slidenum">
              <a:rPr lang="en-CA" smtClean="0"/>
              <a:pPr/>
              <a:t>‹Nr.›</a:t>
            </a:fld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5"/>
          </p:nvPr>
        </p:nvSpPr>
        <p:spPr>
          <a:xfrm>
            <a:off x="658368" y="620237"/>
            <a:ext cx="10972800" cy="5559552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159945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full width title up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pour une image  7"/>
          <p:cNvSpPr>
            <a:spLocks noGrp="1"/>
          </p:cNvSpPr>
          <p:nvPr>
            <p:ph type="pic" sz="quarter" idx="10"/>
          </p:nvPr>
        </p:nvSpPr>
        <p:spPr>
          <a:xfrm>
            <a:off x="1" y="1"/>
            <a:ext cx="12192001" cy="6813376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719403" y="4653136"/>
            <a:ext cx="10972800" cy="1143000"/>
          </a:xfrm>
        </p:spPr>
        <p:txBody>
          <a:bodyPr/>
          <a:lstStyle/>
          <a:p>
            <a:r>
              <a:rPr lang="en-US" dirty="0"/>
              <a:t>Click to edit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3734058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full width title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pour une image  7"/>
          <p:cNvSpPr>
            <a:spLocks noGrp="1"/>
          </p:cNvSpPr>
          <p:nvPr>
            <p:ph type="pic" sz="quarter" idx="10"/>
          </p:nvPr>
        </p:nvSpPr>
        <p:spPr>
          <a:xfrm>
            <a:off x="1" y="1340769"/>
            <a:ext cx="12192001" cy="5472608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719403" y="0"/>
            <a:ext cx="10972800" cy="1143000"/>
          </a:xfrm>
        </p:spPr>
        <p:txBody>
          <a:bodyPr/>
          <a:lstStyle/>
          <a:p>
            <a:r>
              <a:rPr lang="en-US" dirty="0"/>
              <a:t>Click to edit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2252428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T text page o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609600" y="432000"/>
            <a:ext cx="10972800" cy="562074"/>
          </a:xfrm>
        </p:spPr>
        <p:txBody>
          <a:bodyPr/>
          <a:lstStyle/>
          <a:p>
            <a:r>
              <a:rPr lang="en-US" dirty="0"/>
              <a:t>Click to edit title style</a:t>
            </a:r>
            <a:endParaRPr lang="en-GB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0"/>
          </p:nvPr>
        </p:nvSpPr>
        <p:spPr>
          <a:xfrm>
            <a:off x="609601" y="1368000"/>
            <a:ext cx="10943167" cy="5183187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025538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T text 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re 1"/>
          <p:cNvSpPr>
            <a:spLocks noGrp="1"/>
          </p:cNvSpPr>
          <p:nvPr>
            <p:ph type="title" hasCustomPrompt="1"/>
          </p:nvPr>
        </p:nvSpPr>
        <p:spPr>
          <a:xfrm>
            <a:off x="609600" y="432000"/>
            <a:ext cx="10972800" cy="562074"/>
          </a:xfrm>
        </p:spPr>
        <p:txBody>
          <a:bodyPr/>
          <a:lstStyle>
            <a:lvl1pPr>
              <a:defRPr baseline="0"/>
            </a:lvl1pPr>
          </a:lstStyle>
          <a:p>
            <a:r>
              <a:rPr lang="fr-FR" dirty="0"/>
              <a:t>Edit </a:t>
            </a:r>
            <a:r>
              <a:rPr lang="fr-FR" dirty="0" err="1"/>
              <a:t>title</a:t>
            </a:r>
            <a:r>
              <a:rPr lang="fr-FR" dirty="0"/>
              <a:t> style</a:t>
            </a:r>
            <a:endParaRPr lang="en-GB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0"/>
          </p:nvPr>
        </p:nvSpPr>
        <p:spPr>
          <a:xfrm>
            <a:off x="609601" y="1368000"/>
            <a:ext cx="5471583" cy="5040000"/>
          </a:xfrm>
        </p:spPr>
        <p:txBody>
          <a:bodyPr/>
          <a:lstStyle/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  <a:endParaRPr lang="en-GB" dirty="0"/>
          </a:p>
        </p:txBody>
      </p:sp>
      <p:sp>
        <p:nvSpPr>
          <p:cNvPr id="9" name="Espace réservé du texte 8"/>
          <p:cNvSpPr>
            <a:spLocks noGrp="1"/>
          </p:cNvSpPr>
          <p:nvPr>
            <p:ph type="body" sz="quarter" idx="11"/>
          </p:nvPr>
        </p:nvSpPr>
        <p:spPr>
          <a:xfrm>
            <a:off x="6288021" y="1368000"/>
            <a:ext cx="5472000" cy="5040000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472330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OCK page Yello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1556792"/>
            <a:ext cx="12192000" cy="5256584"/>
          </a:xfrm>
          <a:prstGeom prst="rect">
            <a:avLst/>
          </a:prstGeom>
          <a:solidFill>
            <a:srgbClr val="FF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800" dirty="0"/>
              <a:t> </a:t>
            </a:r>
            <a:endParaRPr lang="en-GB" sz="1800" dirty="0"/>
          </a:p>
        </p:txBody>
      </p:sp>
      <p:sp>
        <p:nvSpPr>
          <p:cNvPr id="8" name="Titre 1"/>
          <p:cNvSpPr>
            <a:spLocks noGrp="1"/>
          </p:cNvSpPr>
          <p:nvPr>
            <p:ph type="title" hasCustomPrompt="1"/>
          </p:nvPr>
        </p:nvSpPr>
        <p:spPr>
          <a:xfrm>
            <a:off x="1007434" y="1844824"/>
            <a:ext cx="10369153" cy="864096"/>
          </a:xfrm>
          <a:prstGeom prst="rect">
            <a:avLst/>
          </a:prstGeom>
        </p:spPr>
        <p:txBody>
          <a:bodyPr anchor="t">
            <a:normAutofit/>
          </a:bodyPr>
          <a:lstStyle>
            <a:lvl1pPr algn="ctr">
              <a:defRPr sz="2800" b="0" cap="none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dirty="0"/>
              <a:t>Click to edit title style</a:t>
            </a:r>
            <a:endParaRPr lang="fr-FR" dirty="0"/>
          </a:p>
        </p:txBody>
      </p:sp>
      <p:sp>
        <p:nvSpPr>
          <p:cNvPr id="9" name="Espace réservé du contenu 2"/>
          <p:cNvSpPr>
            <a:spLocks noGrp="1"/>
          </p:cNvSpPr>
          <p:nvPr>
            <p:ph idx="1"/>
          </p:nvPr>
        </p:nvSpPr>
        <p:spPr>
          <a:xfrm>
            <a:off x="1007435" y="2852936"/>
            <a:ext cx="10369152" cy="302433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 marL="2057400" indent="-228600">
              <a:buFont typeface="Courier New" panose="02070309020205020404" pitchFamily="49" charset="0"/>
              <a:buChar char="o"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10" name="Titre 1"/>
          <p:cNvSpPr txBox="1">
            <a:spLocks/>
          </p:cNvSpPr>
          <p:nvPr userDrawn="1"/>
        </p:nvSpPr>
        <p:spPr>
          <a:xfrm>
            <a:off x="609600" y="432000"/>
            <a:ext cx="10972800" cy="64807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kern="1200">
                <a:solidFill>
                  <a:schemeClr val="accent5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kern="12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Click to edit title style</a:t>
            </a:r>
            <a:endParaRPr lang="fr-FR" sz="4000" kern="12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1" name="Espace réservé du texte 2"/>
          <p:cNvSpPr txBox="1">
            <a:spLocks/>
          </p:cNvSpPr>
          <p:nvPr userDrawn="1"/>
        </p:nvSpPr>
        <p:spPr>
          <a:xfrm>
            <a:off x="9648395" y="6528636"/>
            <a:ext cx="2400300" cy="284740"/>
          </a:xfrm>
          <a:prstGeom prst="rect">
            <a:avLst/>
          </a:prstGeom>
        </p:spPr>
        <p:txBody>
          <a:bodyPr/>
          <a:lstStyle>
            <a:lvl1pPr marL="0" indent="0" algn="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F4756C1-1FC7-4D71-B0D7-8887FC1017FC}" type="slidenum">
              <a:rPr lang="en-GB" sz="900" smtClean="0"/>
              <a:pPr/>
              <a:t>‹Nr.›</a:t>
            </a:fld>
            <a:endParaRPr lang="en-GB" sz="900" dirty="0"/>
          </a:p>
        </p:txBody>
      </p:sp>
    </p:spTree>
    <p:extLst>
      <p:ext uri="{BB962C8B-B14F-4D97-AF65-F5344CB8AC3E}">
        <p14:creationId xmlns:p14="http://schemas.microsoft.com/office/powerpoint/2010/main" val="22039322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text page o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609600" y="432000"/>
            <a:ext cx="10972800" cy="562074"/>
          </a:xfrm>
        </p:spPr>
        <p:txBody>
          <a:bodyPr/>
          <a:lstStyle/>
          <a:p>
            <a:r>
              <a:rPr lang="en-US" dirty="0"/>
              <a:t>Click to edit title style</a:t>
            </a:r>
            <a:endParaRPr lang="en-GB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0"/>
          </p:nvPr>
        </p:nvSpPr>
        <p:spPr>
          <a:xfrm>
            <a:off x="609601" y="1368000"/>
            <a:ext cx="10943167" cy="5183187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140782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LOCK page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0" y="1556792"/>
            <a:ext cx="12192000" cy="5256584"/>
          </a:xfrm>
          <a:prstGeom prst="rect">
            <a:avLst/>
          </a:prstGeom>
          <a:solidFill>
            <a:srgbClr val="1CB8C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800" dirty="0"/>
              <a:t> </a:t>
            </a:r>
            <a:endParaRPr lang="en-GB" sz="1800" dirty="0"/>
          </a:p>
        </p:txBody>
      </p:sp>
      <p:sp>
        <p:nvSpPr>
          <p:cNvPr id="3" name="Titre 1"/>
          <p:cNvSpPr>
            <a:spLocks noGrp="1"/>
          </p:cNvSpPr>
          <p:nvPr>
            <p:ph type="title" hasCustomPrompt="1"/>
          </p:nvPr>
        </p:nvSpPr>
        <p:spPr>
          <a:xfrm>
            <a:off x="1007434" y="1844824"/>
            <a:ext cx="10369153" cy="864096"/>
          </a:xfrm>
          <a:prstGeom prst="rect">
            <a:avLst/>
          </a:prstGeom>
        </p:spPr>
        <p:txBody>
          <a:bodyPr anchor="t">
            <a:normAutofit/>
          </a:bodyPr>
          <a:lstStyle>
            <a:lvl1pPr algn="ctr">
              <a:defRPr sz="2800" b="0" cap="none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title style</a:t>
            </a:r>
            <a:endParaRPr lang="fr-FR" dirty="0"/>
          </a:p>
        </p:txBody>
      </p:sp>
      <p:sp>
        <p:nvSpPr>
          <p:cNvPr id="4" name="Espace réservé du contenu 2"/>
          <p:cNvSpPr>
            <a:spLocks noGrp="1"/>
          </p:cNvSpPr>
          <p:nvPr>
            <p:ph idx="1"/>
          </p:nvPr>
        </p:nvSpPr>
        <p:spPr>
          <a:xfrm>
            <a:off x="1007435" y="2852936"/>
            <a:ext cx="10369152" cy="302433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b="1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 marL="2057400" indent="-228600">
              <a:buFont typeface="Courier New" panose="02070309020205020404" pitchFamily="49" charset="0"/>
              <a:buChar char="o"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5" name="Titre 1"/>
          <p:cNvSpPr txBox="1">
            <a:spLocks/>
          </p:cNvSpPr>
          <p:nvPr userDrawn="1"/>
        </p:nvSpPr>
        <p:spPr>
          <a:xfrm>
            <a:off x="609600" y="432000"/>
            <a:ext cx="10972800" cy="64807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kern="1200">
                <a:solidFill>
                  <a:schemeClr val="accent5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algn="l" defTabSz="914400" rtl="0" eaLnBrk="1" latinLnBrk="0" hangingPunct="1">
              <a:spcBef>
                <a:spcPct val="0"/>
              </a:spcBef>
              <a:buNone/>
            </a:pPr>
            <a:r>
              <a:rPr lang="en-US" sz="4000" kern="12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Click to edit title style</a:t>
            </a:r>
            <a:endParaRPr lang="fr-FR" sz="4000" kern="12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6" name="Espace réservé du texte 2"/>
          <p:cNvSpPr txBox="1">
            <a:spLocks/>
          </p:cNvSpPr>
          <p:nvPr userDrawn="1"/>
        </p:nvSpPr>
        <p:spPr>
          <a:xfrm>
            <a:off x="9648395" y="6528636"/>
            <a:ext cx="2400300" cy="284740"/>
          </a:xfrm>
          <a:prstGeom prst="rect">
            <a:avLst/>
          </a:prstGeom>
        </p:spPr>
        <p:txBody>
          <a:bodyPr/>
          <a:lstStyle>
            <a:lvl1pPr marL="0" indent="0" algn="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F4756C1-1FC7-4D71-B0D7-8887FC1017FC}" type="slidenum">
              <a:rPr lang="en-GB" sz="900" smtClean="0"/>
              <a:pPr/>
              <a:t>‹Nr.›</a:t>
            </a:fld>
            <a:endParaRPr lang="en-GB" sz="900" dirty="0"/>
          </a:p>
        </p:txBody>
      </p:sp>
    </p:spTree>
    <p:extLst>
      <p:ext uri="{BB962C8B-B14F-4D97-AF65-F5344CB8AC3E}">
        <p14:creationId xmlns:p14="http://schemas.microsoft.com/office/powerpoint/2010/main" val="169345316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OCK page Light grr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0" y="1556792"/>
            <a:ext cx="12192000" cy="525658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800" dirty="0"/>
              <a:t> </a:t>
            </a:r>
            <a:endParaRPr lang="en-GB" sz="1800" dirty="0"/>
          </a:p>
        </p:txBody>
      </p:sp>
      <p:sp>
        <p:nvSpPr>
          <p:cNvPr id="3" name="Titre 1"/>
          <p:cNvSpPr>
            <a:spLocks noGrp="1"/>
          </p:cNvSpPr>
          <p:nvPr>
            <p:ph type="title" hasCustomPrompt="1"/>
          </p:nvPr>
        </p:nvSpPr>
        <p:spPr>
          <a:xfrm>
            <a:off x="1007434" y="1844824"/>
            <a:ext cx="10369153" cy="864096"/>
          </a:xfrm>
          <a:prstGeom prst="rect">
            <a:avLst/>
          </a:prstGeom>
        </p:spPr>
        <p:txBody>
          <a:bodyPr anchor="t">
            <a:normAutofit/>
          </a:bodyPr>
          <a:lstStyle>
            <a:lvl1pPr algn="ctr">
              <a:defRPr sz="2800" b="0" cap="none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title style</a:t>
            </a:r>
            <a:endParaRPr lang="fr-FR" dirty="0"/>
          </a:p>
        </p:txBody>
      </p:sp>
      <p:sp>
        <p:nvSpPr>
          <p:cNvPr id="4" name="Espace réservé du contenu 2"/>
          <p:cNvSpPr>
            <a:spLocks noGrp="1"/>
          </p:cNvSpPr>
          <p:nvPr>
            <p:ph idx="1"/>
          </p:nvPr>
        </p:nvSpPr>
        <p:spPr>
          <a:xfrm>
            <a:off x="1007435" y="2852936"/>
            <a:ext cx="10369152" cy="302433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b="1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 marL="2057400" indent="-228600">
              <a:buFont typeface="Courier New" panose="02070309020205020404" pitchFamily="49" charset="0"/>
              <a:buChar char="o"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5" name="Titre 1"/>
          <p:cNvSpPr txBox="1">
            <a:spLocks/>
          </p:cNvSpPr>
          <p:nvPr userDrawn="1"/>
        </p:nvSpPr>
        <p:spPr>
          <a:xfrm>
            <a:off x="609600" y="432000"/>
            <a:ext cx="10972800" cy="64807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kern="1200">
                <a:solidFill>
                  <a:schemeClr val="accent5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kern="12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Click to edit title style</a:t>
            </a:r>
            <a:endParaRPr lang="fr-FR" sz="4000" kern="12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6" name="Espace réservé du texte 2"/>
          <p:cNvSpPr txBox="1">
            <a:spLocks/>
          </p:cNvSpPr>
          <p:nvPr userDrawn="1"/>
        </p:nvSpPr>
        <p:spPr>
          <a:xfrm>
            <a:off x="9648395" y="6528636"/>
            <a:ext cx="2400300" cy="284740"/>
          </a:xfrm>
          <a:prstGeom prst="rect">
            <a:avLst/>
          </a:prstGeom>
        </p:spPr>
        <p:txBody>
          <a:bodyPr/>
          <a:lstStyle>
            <a:lvl1pPr marL="0" indent="0" algn="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F4756C1-1FC7-4D71-B0D7-8887FC1017FC}" type="slidenum">
              <a:rPr lang="en-GB" sz="900" smtClean="0"/>
              <a:pPr/>
              <a:t>‹Nr.›</a:t>
            </a:fld>
            <a:endParaRPr lang="en-GB" sz="900" dirty="0"/>
          </a:p>
        </p:txBody>
      </p:sp>
    </p:spTree>
    <p:extLst>
      <p:ext uri="{BB962C8B-B14F-4D97-AF65-F5344CB8AC3E}">
        <p14:creationId xmlns:p14="http://schemas.microsoft.com/office/powerpoint/2010/main" val="42613561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OCK page Dark grr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0" y="1556792"/>
            <a:ext cx="12192000" cy="5256584"/>
          </a:xfrm>
          <a:prstGeom prst="rect">
            <a:avLst/>
          </a:prstGeom>
          <a:solidFill>
            <a:srgbClr val="15996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800" dirty="0"/>
              <a:t> </a:t>
            </a:r>
            <a:endParaRPr lang="en-GB" sz="1800" dirty="0"/>
          </a:p>
        </p:txBody>
      </p:sp>
      <p:sp>
        <p:nvSpPr>
          <p:cNvPr id="3" name="Titre 1"/>
          <p:cNvSpPr>
            <a:spLocks noGrp="1"/>
          </p:cNvSpPr>
          <p:nvPr>
            <p:ph type="title" hasCustomPrompt="1"/>
          </p:nvPr>
        </p:nvSpPr>
        <p:spPr>
          <a:xfrm>
            <a:off x="1007434" y="1844824"/>
            <a:ext cx="10369153" cy="864096"/>
          </a:xfrm>
          <a:prstGeom prst="rect">
            <a:avLst/>
          </a:prstGeom>
        </p:spPr>
        <p:txBody>
          <a:bodyPr anchor="t">
            <a:normAutofit/>
          </a:bodyPr>
          <a:lstStyle>
            <a:lvl1pPr algn="ctr">
              <a:defRPr sz="2800" b="0" cap="none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title style</a:t>
            </a:r>
            <a:endParaRPr lang="fr-FR" dirty="0"/>
          </a:p>
        </p:txBody>
      </p:sp>
      <p:sp>
        <p:nvSpPr>
          <p:cNvPr id="4" name="Espace réservé du contenu 2"/>
          <p:cNvSpPr>
            <a:spLocks noGrp="1"/>
          </p:cNvSpPr>
          <p:nvPr>
            <p:ph idx="1"/>
          </p:nvPr>
        </p:nvSpPr>
        <p:spPr>
          <a:xfrm>
            <a:off x="1007435" y="2852936"/>
            <a:ext cx="10369152" cy="302433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b="1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 marL="2057400" indent="-228600">
              <a:buFont typeface="Courier New" panose="02070309020205020404" pitchFamily="49" charset="0"/>
              <a:buChar char="o"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5" name="Titre 1"/>
          <p:cNvSpPr txBox="1">
            <a:spLocks/>
          </p:cNvSpPr>
          <p:nvPr userDrawn="1"/>
        </p:nvSpPr>
        <p:spPr>
          <a:xfrm>
            <a:off x="609600" y="432000"/>
            <a:ext cx="10972800" cy="64807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kern="1200">
                <a:solidFill>
                  <a:schemeClr val="accent5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kern="12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Click to edit title style</a:t>
            </a:r>
            <a:endParaRPr lang="fr-FR" sz="4000" kern="12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6" name="Espace réservé du texte 2"/>
          <p:cNvSpPr txBox="1">
            <a:spLocks/>
          </p:cNvSpPr>
          <p:nvPr userDrawn="1"/>
        </p:nvSpPr>
        <p:spPr>
          <a:xfrm>
            <a:off x="9648395" y="6528636"/>
            <a:ext cx="2400300" cy="284740"/>
          </a:xfrm>
          <a:prstGeom prst="rect">
            <a:avLst/>
          </a:prstGeom>
        </p:spPr>
        <p:txBody>
          <a:bodyPr/>
          <a:lstStyle>
            <a:lvl1pPr marL="0" indent="0" algn="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F4756C1-1FC7-4D71-B0D7-8887FC1017FC}" type="slidenum">
              <a:rPr lang="en-GB" sz="900" smtClean="0"/>
              <a:pPr/>
              <a:t>‹Nr.›</a:t>
            </a:fld>
            <a:endParaRPr lang="en-GB" sz="900" dirty="0"/>
          </a:p>
        </p:txBody>
      </p:sp>
    </p:spTree>
    <p:extLst>
      <p:ext uri="{BB962C8B-B14F-4D97-AF65-F5344CB8AC3E}">
        <p14:creationId xmlns:p14="http://schemas.microsoft.com/office/powerpoint/2010/main" val="291327911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T text page o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609600" y="432000"/>
            <a:ext cx="10972800" cy="562074"/>
          </a:xfrm>
        </p:spPr>
        <p:txBody>
          <a:bodyPr/>
          <a:lstStyle/>
          <a:p>
            <a:r>
              <a:rPr lang="en-US" dirty="0"/>
              <a:t>Click to edit title style</a:t>
            </a:r>
            <a:endParaRPr lang="en-GB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0"/>
          </p:nvPr>
        </p:nvSpPr>
        <p:spPr>
          <a:xfrm>
            <a:off x="609601" y="1368000"/>
            <a:ext cx="10943167" cy="5183187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077435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58367" y="1649415"/>
            <a:ext cx="10972800" cy="2852737"/>
          </a:xfrm>
        </p:spPr>
        <p:txBody>
          <a:bodyPr anchor="t" anchorCtr="0">
            <a:noAutofit/>
          </a:bodyPr>
          <a:lstStyle>
            <a:lvl1pPr>
              <a:lnSpc>
                <a:spcPct val="90000"/>
              </a:lnSpc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Section Divider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17356821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 - No Ru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58368" y="219456"/>
            <a:ext cx="10972800" cy="411480"/>
          </a:xfrm>
        </p:spPr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Title and Content – No Rule Layout</a:t>
            </a:r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00E6A5BD-C011-4A45-AA3A-201790FB7F2B}" type="slidenum">
              <a:rPr lang="en-CA" smtClean="0"/>
              <a:pPr/>
              <a:t>‹Nr.›</a:t>
            </a:fld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5"/>
          </p:nvPr>
        </p:nvSpPr>
        <p:spPr>
          <a:xfrm>
            <a:off x="658368" y="620237"/>
            <a:ext cx="10972800" cy="5559552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75478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71164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text 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re 1"/>
          <p:cNvSpPr>
            <a:spLocks noGrp="1"/>
          </p:cNvSpPr>
          <p:nvPr>
            <p:ph type="title" hasCustomPrompt="1"/>
          </p:nvPr>
        </p:nvSpPr>
        <p:spPr>
          <a:xfrm>
            <a:off x="609600" y="432000"/>
            <a:ext cx="10972800" cy="562074"/>
          </a:xfrm>
        </p:spPr>
        <p:txBody>
          <a:bodyPr/>
          <a:lstStyle>
            <a:lvl1pPr>
              <a:defRPr baseline="0"/>
            </a:lvl1pPr>
          </a:lstStyle>
          <a:p>
            <a:r>
              <a:rPr lang="fr-FR" dirty="0"/>
              <a:t>Edit </a:t>
            </a:r>
            <a:r>
              <a:rPr lang="fr-FR" dirty="0" err="1"/>
              <a:t>title</a:t>
            </a:r>
            <a:r>
              <a:rPr lang="fr-FR" dirty="0"/>
              <a:t> style</a:t>
            </a:r>
            <a:endParaRPr lang="en-GB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0"/>
          </p:nvPr>
        </p:nvSpPr>
        <p:spPr>
          <a:xfrm>
            <a:off x="609601" y="1368000"/>
            <a:ext cx="5471583" cy="5040000"/>
          </a:xfrm>
        </p:spPr>
        <p:txBody>
          <a:bodyPr/>
          <a:lstStyle/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  <a:endParaRPr lang="en-GB" dirty="0"/>
          </a:p>
        </p:txBody>
      </p:sp>
      <p:sp>
        <p:nvSpPr>
          <p:cNvPr id="9" name="Espace réservé du texte 8"/>
          <p:cNvSpPr>
            <a:spLocks noGrp="1"/>
          </p:cNvSpPr>
          <p:nvPr>
            <p:ph type="body" sz="quarter" idx="11"/>
          </p:nvPr>
        </p:nvSpPr>
        <p:spPr>
          <a:xfrm>
            <a:off x="6288021" y="1368000"/>
            <a:ext cx="5472000" cy="5040000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79274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RANSITION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/>
              <a:t>Click to edit title style</a:t>
            </a:r>
            <a:endParaRPr lang="en-GB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>
            <a:normAutofit/>
          </a:bodyPr>
          <a:lstStyle>
            <a:lvl1pPr marL="0" indent="0">
              <a:buNone/>
              <a:defRPr sz="2000" b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dirty="0"/>
              <a:t>Modifiez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1203507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Table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re 1"/>
          <p:cNvSpPr>
            <a:spLocks noGrp="1"/>
          </p:cNvSpPr>
          <p:nvPr>
            <p:ph type="title" hasCustomPrompt="1"/>
          </p:nvPr>
        </p:nvSpPr>
        <p:spPr>
          <a:xfrm>
            <a:off x="623392" y="432000"/>
            <a:ext cx="10972800" cy="634082"/>
          </a:xfrm>
        </p:spPr>
        <p:txBody>
          <a:bodyPr>
            <a:noAutofit/>
          </a:bodyPr>
          <a:lstStyle>
            <a:lvl1pPr algn="l">
              <a:defRPr sz="4000"/>
            </a:lvl1pPr>
          </a:lstStyle>
          <a:p>
            <a:r>
              <a:rPr lang="en-US" dirty="0"/>
              <a:t>Click to edit title style</a:t>
            </a:r>
            <a:endParaRPr lang="en-GB" dirty="0"/>
          </a:p>
        </p:txBody>
      </p:sp>
      <p:sp>
        <p:nvSpPr>
          <p:cNvPr id="4" name="ZoneTexte 3"/>
          <p:cNvSpPr txBox="1"/>
          <p:nvPr userDrawn="1"/>
        </p:nvSpPr>
        <p:spPr>
          <a:xfrm>
            <a:off x="719403" y="1340768"/>
            <a:ext cx="108492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1800" dirty="0"/>
          </a:p>
        </p:txBody>
      </p:sp>
      <p:sp>
        <p:nvSpPr>
          <p:cNvPr id="11" name="Espace réservé du tableau 10"/>
          <p:cNvSpPr>
            <a:spLocks noGrp="1"/>
          </p:cNvSpPr>
          <p:nvPr>
            <p:ph type="tbl" sz="quarter" idx="10"/>
          </p:nvPr>
        </p:nvSpPr>
        <p:spPr>
          <a:xfrm>
            <a:off x="623392" y="1196975"/>
            <a:ext cx="10944192" cy="3816350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quarter" idx="11" hasCustomPrompt="1"/>
          </p:nvPr>
        </p:nvSpPr>
        <p:spPr>
          <a:xfrm>
            <a:off x="623392" y="5157788"/>
            <a:ext cx="10944192" cy="1223540"/>
          </a:xfrm>
        </p:spPr>
        <p:txBody>
          <a:bodyPr>
            <a:normAutofit/>
          </a:bodyPr>
          <a:lstStyle>
            <a:lvl1pPr>
              <a:defRPr sz="18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fr-FR" dirty="0" err="1"/>
              <a:t>Legend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780958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page + lege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609601" y="1196752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/>
              <a:t>Click to edit title style</a:t>
            </a:r>
            <a:endParaRPr lang="en-GB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766733" y="1205803"/>
            <a:ext cx="6815667" cy="492036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  <a:endParaRPr lang="en-GB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09601" y="2492897"/>
            <a:ext cx="4011084" cy="3057203"/>
          </a:xfrm>
        </p:spPr>
        <p:txBody>
          <a:bodyPr/>
          <a:lstStyle>
            <a:lvl1pPr marL="0" indent="0">
              <a:buNone/>
              <a:defRPr sz="1400" b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dirty="0"/>
              <a:t>Modifiez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6287856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page Light Green origam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640971" y="1093028"/>
            <a:ext cx="8204912" cy="5648340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609601" y="1196752"/>
            <a:ext cx="4011084" cy="1162050"/>
          </a:xfrm>
        </p:spPr>
        <p:txBody>
          <a:bodyPr anchor="b"/>
          <a:lstStyle>
            <a:lvl1pPr algn="l">
              <a:defRPr sz="2000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title style</a:t>
            </a:r>
            <a:endParaRPr lang="en-GB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09601" y="2492897"/>
            <a:ext cx="4011084" cy="3057203"/>
          </a:xfrm>
        </p:spPr>
        <p:txBody>
          <a:bodyPr/>
          <a:lstStyle>
            <a:lvl1pPr marL="0" indent="0">
              <a:buNone/>
              <a:defRPr sz="1400" b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dirty="0"/>
              <a:t>Modifiez les styles du texte du masque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766733" y="1205803"/>
            <a:ext cx="6815667" cy="492036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744930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page Yellow origam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640971" y="1093029"/>
            <a:ext cx="8204912" cy="5648339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609601" y="1196752"/>
            <a:ext cx="4011084" cy="1162050"/>
          </a:xfrm>
        </p:spPr>
        <p:txBody>
          <a:bodyPr anchor="b"/>
          <a:lstStyle>
            <a:lvl1pPr algn="l">
              <a:defRPr sz="2000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title style</a:t>
            </a:r>
            <a:endParaRPr lang="en-GB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09601" y="2492897"/>
            <a:ext cx="4011084" cy="3057203"/>
          </a:xfrm>
        </p:spPr>
        <p:txBody>
          <a:bodyPr/>
          <a:lstStyle>
            <a:lvl1pPr marL="0" indent="0">
              <a:buNone/>
              <a:defRPr sz="1400" b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dirty="0"/>
              <a:t>Modifiez les styles du texte du masque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766733" y="1205803"/>
            <a:ext cx="6815667" cy="492036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281565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7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18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theme" Target="../theme/theme3.xml"/><Relationship Id="rId3" Type="http://schemas.openxmlformats.org/officeDocument/2006/relationships/slideLayout" Target="../slideLayouts/slideLayout21.xml"/><Relationship Id="rId7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9.xml"/><Relationship Id="rId6" Type="http://schemas.openxmlformats.org/officeDocument/2006/relationships/slideLayout" Target="../slideLayouts/slideLayout24.xml"/><Relationship Id="rId5" Type="http://schemas.openxmlformats.org/officeDocument/2006/relationships/slideLayout" Target="../slideLayouts/slideLayout23.xml"/><Relationship Id="rId4" Type="http://schemas.openxmlformats.org/officeDocument/2006/relationships/slideLayout" Target="../slideLayouts/slideLayout22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09600" y="13680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/>
              <a:t>Edit </a:t>
            </a:r>
            <a:r>
              <a:rPr lang="fr-FR" dirty="0" err="1"/>
              <a:t>text</a:t>
            </a:r>
            <a:r>
              <a:rPr lang="fr-FR" dirty="0"/>
              <a:t> styles</a:t>
            </a:r>
          </a:p>
          <a:p>
            <a:pPr lvl="1"/>
            <a:r>
              <a:rPr lang="fr-FR" dirty="0"/>
              <a:t>Second </a:t>
            </a:r>
            <a:r>
              <a:rPr lang="fr-FR" dirty="0" err="1"/>
              <a:t>level</a:t>
            </a:r>
            <a:endParaRPr lang="fr-FR" dirty="0"/>
          </a:p>
          <a:p>
            <a:pPr lvl="2"/>
            <a:r>
              <a:rPr lang="fr-FR" dirty="0" err="1"/>
              <a:t>Third</a:t>
            </a:r>
            <a:r>
              <a:rPr lang="fr-FR" dirty="0"/>
              <a:t> </a:t>
            </a:r>
            <a:r>
              <a:rPr lang="fr-FR" dirty="0" err="1"/>
              <a:t>level</a:t>
            </a:r>
            <a:endParaRPr lang="fr-FR" dirty="0"/>
          </a:p>
          <a:p>
            <a:pPr lvl="3"/>
            <a:r>
              <a:rPr lang="fr-FR" dirty="0" err="1"/>
              <a:t>Fourth</a:t>
            </a:r>
            <a:r>
              <a:rPr lang="fr-FR" dirty="0"/>
              <a:t> </a:t>
            </a:r>
            <a:r>
              <a:rPr lang="fr-FR" dirty="0" err="1"/>
              <a:t>level</a:t>
            </a:r>
            <a:endParaRPr lang="fr-FR" dirty="0"/>
          </a:p>
        </p:txBody>
      </p:sp>
      <p:graphicFrame>
        <p:nvGraphicFramePr>
          <p:cNvPr id="9" name="Tableau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2699871"/>
              </p:ext>
            </p:extLst>
          </p:nvPr>
        </p:nvGraphicFramePr>
        <p:xfrm>
          <a:off x="0" y="6807656"/>
          <a:ext cx="12192000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54816">
                <a:tc>
                  <a:txBody>
                    <a:bodyPr/>
                    <a:lstStyle/>
                    <a:p>
                      <a:endParaRPr lang="en-GB" sz="800" dirty="0">
                        <a:ln w="3175">
                          <a:solidFill>
                            <a:schemeClr val="accent1"/>
                          </a:solidFill>
                        </a:ln>
                      </a:endParaRPr>
                    </a:p>
                  </a:txBody>
                  <a:tcPr marL="121920" marR="12192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ln w="3175">
                          <a:solidFill>
                            <a:schemeClr val="accent4"/>
                          </a:solidFill>
                        </a:ln>
                      </a:endParaRPr>
                    </a:p>
                  </a:txBody>
                  <a:tcPr marL="121920" marR="12192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CB8C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ln w="3175">
                          <a:solidFill>
                            <a:schemeClr val="accent3"/>
                          </a:solidFill>
                        </a:ln>
                      </a:endParaRPr>
                    </a:p>
                  </a:txBody>
                  <a:tcPr marL="121920" marR="12192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5996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ln w="3175">
                          <a:solidFill>
                            <a:schemeClr val="accent2"/>
                          </a:solidFill>
                        </a:ln>
                      </a:endParaRPr>
                    </a:p>
                  </a:txBody>
                  <a:tcPr marL="121920" marR="12192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624000" y="432000"/>
            <a:ext cx="10972800" cy="56207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8" name="Espace réservé du texte 2"/>
          <p:cNvSpPr txBox="1">
            <a:spLocks/>
          </p:cNvSpPr>
          <p:nvPr/>
        </p:nvSpPr>
        <p:spPr>
          <a:xfrm>
            <a:off x="9648395" y="6528636"/>
            <a:ext cx="2400300" cy="284740"/>
          </a:xfrm>
          <a:prstGeom prst="rect">
            <a:avLst/>
          </a:prstGeom>
        </p:spPr>
        <p:txBody>
          <a:bodyPr/>
          <a:lstStyle>
            <a:lvl1pPr marL="0" indent="0" algn="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F4756C1-1FC7-4D71-B0D7-8887FC1017FC}" type="slidenum">
              <a:rPr lang="en-GB" sz="900" smtClean="0"/>
              <a:pPr/>
              <a:t>‹Nr.›</a:t>
            </a:fld>
            <a:endParaRPr lang="en-GB" sz="900" dirty="0"/>
          </a:p>
        </p:txBody>
      </p:sp>
      <p:pic>
        <p:nvPicPr>
          <p:cNvPr id="4" name="Afbeelding 3"/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72358" y="0"/>
            <a:ext cx="2130881" cy="8713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7882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703" r:id="rId2"/>
    <p:sldLayoutId id="2147483704" r:id="rId3"/>
    <p:sldLayoutId id="2147483671" r:id="rId4"/>
    <p:sldLayoutId id="2147483670" r:id="rId5"/>
    <p:sldLayoutId id="2147483684" r:id="rId6"/>
    <p:sldLayoutId id="2147483675" r:id="rId7"/>
    <p:sldLayoutId id="2147483686" r:id="rId8"/>
    <p:sldLayoutId id="2147483687" r:id="rId9"/>
    <p:sldLayoutId id="2147483688" r:id="rId10"/>
    <p:sldLayoutId id="2147483689" r:id="rId11"/>
    <p:sldLayoutId id="2147483676" r:id="rId12"/>
    <p:sldLayoutId id="2147483706" r:id="rId13"/>
    <p:sldLayoutId id="2147483707" r:id="rId14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buFontTx/>
        <a:buNone/>
        <a:defRPr sz="2400" b="1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Wingdings" panose="05000000000000000000" pitchFamily="2" charset="2"/>
        <a:buChar char="§"/>
        <a:defRPr sz="2400" b="0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914400" indent="0" algn="l" defTabSz="914400" rtl="0" eaLnBrk="1" latinLnBrk="0" hangingPunct="1">
        <a:spcBef>
          <a:spcPct val="20000"/>
        </a:spcBef>
        <a:buFontTx/>
        <a:buNone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0" algn="l" defTabSz="914400" rtl="0" eaLnBrk="1" latinLnBrk="0" hangingPunct="1">
        <a:spcBef>
          <a:spcPct val="20000"/>
        </a:spcBef>
        <a:buFontTx/>
        <a:buNone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828800" indent="0" algn="l" defTabSz="914400" rtl="0" eaLnBrk="1" latinLnBrk="0" hangingPunct="1">
        <a:spcBef>
          <a:spcPct val="20000"/>
        </a:spcBef>
        <a:buFont typeface="Courier New" panose="02070309020205020404" pitchFamily="49" charset="0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title style</a:t>
            </a:r>
            <a:endParaRPr lang="en-GB" noProof="0" dirty="0"/>
          </a:p>
        </p:txBody>
      </p:sp>
      <p:sp>
        <p:nvSpPr>
          <p:cNvPr id="7" name="Espace réservé du texte 2"/>
          <p:cNvSpPr txBox="1">
            <a:spLocks/>
          </p:cNvSpPr>
          <p:nvPr/>
        </p:nvSpPr>
        <p:spPr>
          <a:xfrm>
            <a:off x="9648395" y="6528636"/>
            <a:ext cx="2400300" cy="284740"/>
          </a:xfrm>
          <a:prstGeom prst="rect">
            <a:avLst/>
          </a:prstGeom>
        </p:spPr>
        <p:txBody>
          <a:bodyPr/>
          <a:lstStyle>
            <a:lvl1pPr marL="0" indent="0" algn="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F4756C1-1FC7-4D71-B0D7-8887FC1017FC}" type="slidenum">
              <a:rPr lang="en-GB" sz="900" smtClean="0"/>
              <a:pPr/>
              <a:t>‹Nr.›</a:t>
            </a:fld>
            <a:endParaRPr lang="en-GB" sz="900" dirty="0"/>
          </a:p>
        </p:txBody>
      </p:sp>
      <p:graphicFrame>
        <p:nvGraphicFramePr>
          <p:cNvPr id="8" name="Tableau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9917540"/>
              </p:ext>
            </p:extLst>
          </p:nvPr>
        </p:nvGraphicFramePr>
        <p:xfrm>
          <a:off x="0" y="6807656"/>
          <a:ext cx="12192000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54816">
                <a:tc>
                  <a:txBody>
                    <a:bodyPr/>
                    <a:lstStyle/>
                    <a:p>
                      <a:endParaRPr lang="en-GB" sz="800" dirty="0">
                        <a:ln w="3175">
                          <a:solidFill>
                            <a:schemeClr val="accent1"/>
                          </a:solidFill>
                        </a:ln>
                      </a:endParaRPr>
                    </a:p>
                  </a:txBody>
                  <a:tcPr marL="121920" marR="12192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ln w="3175">
                          <a:solidFill>
                            <a:schemeClr val="accent4"/>
                          </a:solidFill>
                        </a:ln>
                      </a:endParaRPr>
                    </a:p>
                  </a:txBody>
                  <a:tcPr marL="121920" marR="12192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CB8C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ln w="3175">
                          <a:solidFill>
                            <a:schemeClr val="accent3"/>
                          </a:solidFill>
                        </a:ln>
                      </a:endParaRPr>
                    </a:p>
                  </a:txBody>
                  <a:tcPr marL="121920" marR="12192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5996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ln w="3175">
                          <a:solidFill>
                            <a:schemeClr val="accent2"/>
                          </a:solidFill>
                        </a:ln>
                      </a:endParaRPr>
                    </a:p>
                  </a:txBody>
                  <a:tcPr marL="121920" marR="12192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453812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  <p:sldLayoutId id="2147483693" r:id="rId2"/>
    <p:sldLayoutId id="2147483711" r:id="rId3"/>
    <p:sldLayoutId id="2147483714" r:id="rId4"/>
  </p:sldLayoutIdLst>
  <p:txStyles>
    <p:titleStyle>
      <a:lvl1pPr algn="ctr" defTabSz="914400" rtl="0" eaLnBrk="1" latinLnBrk="0" hangingPunct="1">
        <a:spcBef>
          <a:spcPct val="0"/>
        </a:spcBef>
        <a:buNone/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marR="0" indent="0" algn="l" defTabSz="914400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Tx/>
        <a:buFontTx/>
        <a:buNone/>
        <a:tabLst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marR="0" indent="-285750" algn="l" defTabSz="914400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Tx/>
        <a:buFont typeface="Arial" panose="020B0604020202020204" pitchFamily="34" charset="0"/>
        <a:buChar char="•"/>
        <a:tabLst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marR="0" indent="-228600" algn="l" defTabSz="914400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Tx/>
        <a:buFont typeface="Arial" panose="020B0604020202020204" pitchFamily="34" charset="0"/>
        <a:buChar char="•"/>
        <a:tabLst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marR="0" indent="-228600" algn="l" defTabSz="914400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Tx/>
        <a:buFont typeface="Arial" panose="020B0604020202020204" pitchFamily="34" charset="0"/>
        <a:buChar char="•"/>
        <a:tabLst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marR="0" indent="-228600" algn="l" defTabSz="914400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Tx/>
        <a:buFont typeface="Courier New" panose="02070309020205020404" pitchFamily="49" charset="0"/>
        <a:buChar char="o"/>
        <a:tabLst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au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4650181"/>
              </p:ext>
            </p:extLst>
          </p:nvPr>
        </p:nvGraphicFramePr>
        <p:xfrm>
          <a:off x="0" y="6807656"/>
          <a:ext cx="12192000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54816">
                <a:tc>
                  <a:txBody>
                    <a:bodyPr/>
                    <a:lstStyle/>
                    <a:p>
                      <a:endParaRPr lang="en-GB" sz="800" dirty="0">
                        <a:ln w="3175">
                          <a:solidFill>
                            <a:schemeClr val="accent1"/>
                          </a:solidFill>
                        </a:ln>
                      </a:endParaRPr>
                    </a:p>
                  </a:txBody>
                  <a:tcPr marL="121920" marR="12192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ln w="3175">
                          <a:solidFill>
                            <a:schemeClr val="accent4"/>
                          </a:solidFill>
                        </a:ln>
                      </a:endParaRPr>
                    </a:p>
                  </a:txBody>
                  <a:tcPr marL="121920" marR="12192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CB8C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ln w="3175">
                          <a:solidFill>
                            <a:schemeClr val="accent3"/>
                          </a:solidFill>
                        </a:ln>
                      </a:endParaRPr>
                    </a:p>
                  </a:txBody>
                  <a:tcPr marL="121920" marR="12192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5996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ln w="3175">
                          <a:solidFill>
                            <a:schemeClr val="accent2"/>
                          </a:solidFill>
                        </a:ln>
                      </a:endParaRPr>
                    </a:p>
                  </a:txBody>
                  <a:tcPr marL="121920" marR="12192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2" name="Afbeelding 1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30317" y="0"/>
            <a:ext cx="2130881" cy="8713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49924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99" r:id="rId4"/>
    <p:sldLayoutId id="2147483708" r:id="rId5"/>
    <p:sldLayoutId id="2147483709" r:id="rId6"/>
    <p:sldLayoutId id="2147483710" r:id="rId7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7.xml"/><Relationship Id="rId6" Type="http://schemas.openxmlformats.org/officeDocument/2006/relationships/image" Target="../media/image10.jpeg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.xml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12" Type="http://schemas.microsoft.com/office/2007/relationships/diagramDrawing" Target="../diagrams/drawing2.xm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8.xml"/><Relationship Id="rId6" Type="http://schemas.openxmlformats.org/officeDocument/2006/relationships/diagramColors" Target="../diagrams/colors1.xml"/><Relationship Id="rId11" Type="http://schemas.openxmlformats.org/officeDocument/2006/relationships/diagramColors" Target="../diagrams/colors2.xml"/><Relationship Id="rId5" Type="http://schemas.openxmlformats.org/officeDocument/2006/relationships/diagramQuickStyle" Target="../diagrams/quickStyle1.xml"/><Relationship Id="rId10" Type="http://schemas.openxmlformats.org/officeDocument/2006/relationships/diagramQuickStyle" Target="../diagrams/quickStyle2.xml"/><Relationship Id="rId4" Type="http://schemas.openxmlformats.org/officeDocument/2006/relationships/diagramLayout" Target="../diagrams/layout1.xml"/><Relationship Id="rId9" Type="http://schemas.openxmlformats.org/officeDocument/2006/relationships/diagramLayout" Target="../diagrams/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7.xml"/><Relationship Id="rId6" Type="http://schemas.openxmlformats.org/officeDocument/2006/relationships/image" Target="../media/image10.jpeg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95400" y="1700808"/>
            <a:ext cx="10729192" cy="2880320"/>
          </a:xfrm>
        </p:spPr>
        <p:txBody>
          <a:bodyPr>
            <a:normAutofit fontScale="90000"/>
          </a:bodyPr>
          <a:lstStyle/>
          <a:p>
            <a:r>
              <a:rPr lang="en-US" dirty="0"/>
              <a:t/>
            </a:r>
            <a:br>
              <a:rPr lang="en-US" dirty="0"/>
            </a:br>
            <a:r>
              <a:rPr lang="hu-HU" dirty="0" smtClean="0"/>
              <a:t/>
            </a:r>
            <a:br>
              <a:rPr lang="hu-HU" dirty="0" smtClean="0"/>
            </a:br>
            <a:r>
              <a:rPr lang="en-US" b="1" dirty="0" smtClean="0"/>
              <a:t>HE</a:t>
            </a:r>
            <a:r>
              <a:rPr lang="hu-HU" b="1" dirty="0" smtClean="0"/>
              <a:t>A</a:t>
            </a:r>
            <a:r>
              <a:rPr lang="en-US" b="1" dirty="0" smtClean="0"/>
              <a:t>L</a:t>
            </a:r>
            <a:r>
              <a:rPr lang="hu-HU" b="1" dirty="0" smtClean="0"/>
              <a:t> NOW </a:t>
            </a:r>
            <a:r>
              <a:rPr lang="en-US" b="1" dirty="0" smtClean="0"/>
              <a:t>Project</a:t>
            </a:r>
            <a:r>
              <a:rPr lang="hu-HU" b="1" dirty="0" smtClean="0"/>
              <a:t> ”KICK-OFF” EVENT</a:t>
            </a:r>
            <a:r>
              <a:rPr lang="en-US" dirty="0"/>
              <a:t/>
            </a:r>
            <a:br>
              <a:rPr lang="en-US" dirty="0"/>
            </a:br>
            <a:r>
              <a:rPr lang="hu-HU" dirty="0" smtClean="0"/>
              <a:t>Montag</a:t>
            </a:r>
            <a:r>
              <a:rPr lang="de-AT" dirty="0" smtClean="0"/>
              <a:t>,</a:t>
            </a:r>
            <a:r>
              <a:rPr lang="en-US" dirty="0" smtClean="0"/>
              <a:t> </a:t>
            </a:r>
            <a:r>
              <a:rPr lang="hu-HU" dirty="0" smtClean="0"/>
              <a:t>30</a:t>
            </a:r>
            <a:r>
              <a:rPr lang="en-US" dirty="0" smtClean="0"/>
              <a:t> </a:t>
            </a:r>
            <a:r>
              <a:rPr lang="hu-HU" dirty="0" smtClean="0"/>
              <a:t>November </a:t>
            </a:r>
            <a:r>
              <a:rPr lang="en-US" dirty="0" smtClean="0"/>
              <a:t>20</a:t>
            </a:r>
            <a:r>
              <a:rPr lang="hu-HU" dirty="0" smtClean="0"/>
              <a:t>20</a:t>
            </a:r>
            <a:br>
              <a:rPr lang="hu-HU" dirty="0" smtClean="0"/>
            </a:br>
            <a:r>
              <a:rPr lang="hu-HU" dirty="0" smtClean="0"/>
              <a:t>2020. november 30. hétfő</a:t>
            </a:r>
            <a:br>
              <a:rPr lang="hu-HU" dirty="0" smtClean="0"/>
            </a:br>
            <a:r>
              <a:rPr lang="hu-HU" dirty="0" smtClean="0"/>
              <a:t/>
            </a:r>
            <a:br>
              <a:rPr lang="hu-HU" dirty="0" smtClean="0"/>
            </a:br>
            <a:r>
              <a:rPr lang="hu-HU" dirty="0" smtClean="0"/>
              <a:t>Florian LOCHNER &amp; Ferenc WEIGL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sz="2000" dirty="0"/>
              <a:t/>
            </a:r>
            <a:br>
              <a:rPr lang="en-US" sz="2000" dirty="0"/>
            </a:br>
            <a:r>
              <a:rPr lang="nl-BE" sz="2000" dirty="0"/>
              <a:t/>
            </a:r>
            <a:br>
              <a:rPr lang="nl-BE" sz="2000" dirty="0"/>
            </a:br>
            <a:endParaRPr lang="nl-NL" sz="2000" dirty="0"/>
          </a:p>
        </p:txBody>
      </p:sp>
      <p:pic>
        <p:nvPicPr>
          <p:cNvPr id="4" name="Grafik 2" descr="image01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588" y="325289"/>
            <a:ext cx="270510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Grafik 1" descr="image01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81150" y="269494"/>
            <a:ext cx="1547896" cy="12152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Grafik 3" descr="image01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9368" y="5624533"/>
            <a:ext cx="1695450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Grafik 4" descr="image01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15880" y="5229200"/>
            <a:ext cx="1547242" cy="12195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" name="Grafik 5" descr="image01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33749" y="5624533"/>
            <a:ext cx="1790843" cy="7243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15659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de-AT" sz="3200" b="1" dirty="0" smtClean="0"/>
              <a:t>HEAL NOW – </a:t>
            </a:r>
            <a:r>
              <a:rPr lang="de-AT" sz="3200" b="1" dirty="0"/>
              <a:t>Projektteilnehmer Rationale</a:t>
            </a:r>
            <a:r>
              <a:rPr lang="de-AT" sz="3200" b="1" dirty="0" smtClean="0"/>
              <a:t>/</a:t>
            </a:r>
            <a:r>
              <a:rPr lang="hu-HU" sz="3200" b="1" dirty="0" smtClean="0"/>
              <a:t>szakmai </a:t>
            </a:r>
            <a:r>
              <a:rPr lang="hu-HU" sz="3200" b="1" dirty="0" err="1" smtClean="0"/>
              <a:t>panlelfelépítési</a:t>
            </a:r>
            <a:r>
              <a:rPr lang="hu-HU" sz="3200" b="1" dirty="0" smtClean="0"/>
              <a:t> logika</a:t>
            </a:r>
            <a:endParaRPr lang="hu-HU" sz="3200" b="1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1"/>
          </p:nvPr>
        </p:nvSpPr>
        <p:spPr>
          <a:xfrm>
            <a:off x="6288021" y="994074"/>
            <a:ext cx="5472000" cy="5413926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hu-HU" sz="2200" b="0" u="sng" dirty="0" smtClean="0">
              <a:solidFill>
                <a:schemeClr val="tx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hu-HU" sz="2200" u="sng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hu-HU" sz="2200" b="0" u="sng" dirty="0" smtClean="0">
              <a:solidFill>
                <a:schemeClr val="tx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hu-HU" sz="2200" u="sng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hu-HU" sz="2200" b="0" u="sng" dirty="0" smtClean="0">
              <a:solidFill>
                <a:schemeClr val="tx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hu-HU" sz="2200" u="sng" dirty="0"/>
          </a:p>
          <a:p>
            <a:r>
              <a:rPr lang="hu-HU" sz="2200" dirty="0"/>
              <a:t>	</a:t>
            </a:r>
            <a:endParaRPr lang="de-AT" sz="2200" b="0" dirty="0">
              <a:solidFill>
                <a:schemeClr val="tx1"/>
              </a:solidFill>
            </a:endParaRPr>
          </a:p>
        </p:txBody>
      </p:sp>
      <p:pic>
        <p:nvPicPr>
          <p:cNvPr id="5" name="Grafik 2" descr="image01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36360" y="5726502"/>
            <a:ext cx="270510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8" name="Diagram 7"/>
          <p:cNvGraphicFramePr/>
          <p:nvPr>
            <p:extLst>
              <p:ext uri="{D42A27DB-BD31-4B8C-83A1-F6EECF244321}">
                <p14:modId xmlns:p14="http://schemas.microsoft.com/office/powerpoint/2010/main" val="2486887503"/>
              </p:ext>
            </p:extLst>
          </p:nvPr>
        </p:nvGraphicFramePr>
        <p:xfrm>
          <a:off x="6960095" y="1124743"/>
          <a:ext cx="5231905" cy="460175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12" name="Diagram 11"/>
          <p:cNvGraphicFramePr/>
          <p:nvPr>
            <p:extLst>
              <p:ext uri="{D42A27DB-BD31-4B8C-83A1-F6EECF244321}">
                <p14:modId xmlns:p14="http://schemas.microsoft.com/office/powerpoint/2010/main" val="4143213721"/>
              </p:ext>
            </p:extLst>
          </p:nvPr>
        </p:nvGraphicFramePr>
        <p:xfrm>
          <a:off x="695400" y="719665"/>
          <a:ext cx="5688632" cy="593076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</p:spTree>
    <p:extLst>
      <p:ext uri="{BB962C8B-B14F-4D97-AF65-F5344CB8AC3E}">
        <p14:creationId xmlns:p14="http://schemas.microsoft.com/office/powerpoint/2010/main" val="1733129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Kép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de-AT" sz="3200" b="1" dirty="0" smtClean="0">
                <a:solidFill>
                  <a:srgbClr val="FFFF00"/>
                </a:solidFill>
              </a:rPr>
              <a:t>HEAL NOW – Zusammenfassung</a:t>
            </a:r>
            <a:r>
              <a:rPr lang="hu-HU" sz="3200" b="1" dirty="0" smtClean="0">
                <a:solidFill>
                  <a:srgbClr val="FFFF00"/>
                </a:solidFill>
              </a:rPr>
              <a:t>/összefoglalva</a:t>
            </a:r>
            <a:endParaRPr lang="hu-HU" sz="3200" b="1" dirty="0">
              <a:solidFill>
                <a:srgbClr val="FFFF00"/>
              </a:solidFill>
            </a:endParaRPr>
          </a:p>
        </p:txBody>
      </p:sp>
      <p:sp>
        <p:nvSpPr>
          <p:cNvPr id="3" name="Szöveg helye 2"/>
          <p:cNvSpPr>
            <a:spLocks noGrp="1"/>
          </p:cNvSpPr>
          <p:nvPr>
            <p:ph type="body" sz="quarter" idx="10"/>
          </p:nvPr>
        </p:nvSpPr>
        <p:spPr>
          <a:xfrm>
            <a:off x="609601" y="1124744"/>
            <a:ext cx="5471583" cy="5283256"/>
          </a:xfrm>
        </p:spPr>
        <p:txBody>
          <a:bodyPr>
            <a:normAutofit/>
          </a:bodyPr>
          <a:lstStyle/>
          <a:p>
            <a:pPr algn="ctr"/>
            <a:endParaRPr lang="de-AT" sz="2400" dirty="0" smtClean="0">
              <a:solidFill>
                <a:srgbClr val="FFFF00"/>
              </a:solidFill>
            </a:endParaRPr>
          </a:p>
          <a:p>
            <a:pPr algn="ctr"/>
            <a:r>
              <a:rPr lang="de-AT" sz="2400" dirty="0" smtClean="0">
                <a:solidFill>
                  <a:srgbClr val="FFFF00"/>
                </a:solidFill>
              </a:rPr>
              <a:t>Ja, wir sind uns dessen bewusst!</a:t>
            </a:r>
          </a:p>
          <a:p>
            <a:pPr algn="ctr"/>
            <a:endParaRPr lang="de-AT" sz="2400" dirty="0" smtClean="0">
              <a:solidFill>
                <a:srgbClr val="FFFF00"/>
              </a:solidFill>
            </a:endParaRPr>
          </a:p>
          <a:p>
            <a:pPr algn="ctr"/>
            <a:r>
              <a:rPr lang="de-AT" sz="2400" dirty="0" smtClean="0">
                <a:solidFill>
                  <a:srgbClr val="FFFF00"/>
                </a:solidFill>
              </a:rPr>
              <a:t>…ABER…</a:t>
            </a:r>
          </a:p>
          <a:p>
            <a:pPr algn="ctr"/>
            <a:endParaRPr lang="de-AT" sz="2400" dirty="0" smtClean="0">
              <a:solidFill>
                <a:srgbClr val="FFFF00"/>
              </a:solidFill>
            </a:endParaRPr>
          </a:p>
          <a:p>
            <a:pPr algn="ctr"/>
            <a:r>
              <a:rPr lang="de-AT" sz="2400" dirty="0" smtClean="0">
                <a:solidFill>
                  <a:srgbClr val="FFFF00"/>
                </a:solidFill>
              </a:rPr>
              <a:t>„Eine kleine Axt, kann einen großen Baum fällen.”</a:t>
            </a:r>
          </a:p>
          <a:p>
            <a:pPr algn="ctr"/>
            <a:r>
              <a:rPr lang="de-AT" sz="2400" dirty="0" smtClean="0">
                <a:solidFill>
                  <a:srgbClr val="FFFF00"/>
                </a:solidFill>
              </a:rPr>
              <a:t>(jamaikanisches Sprichwort)</a:t>
            </a:r>
          </a:p>
          <a:p>
            <a:pPr algn="ctr"/>
            <a:endParaRPr lang="de-AT" sz="2400" dirty="0" smtClean="0">
              <a:solidFill>
                <a:srgbClr val="FFFF00"/>
              </a:solidFill>
            </a:endParaRPr>
          </a:p>
          <a:p>
            <a:pPr algn="ctr"/>
            <a:endParaRPr lang="de-AT" sz="2400" dirty="0" smtClean="0">
              <a:solidFill>
                <a:srgbClr val="FFFF00"/>
              </a:solidFill>
            </a:endParaRP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de-AT" sz="2400" dirty="0" smtClean="0">
                <a:solidFill>
                  <a:srgbClr val="FF0000"/>
                </a:solidFill>
              </a:rPr>
              <a:t>Sie können uns auf </a:t>
            </a:r>
            <a:r>
              <a:rPr lang="de-AT" sz="2400" b="1" dirty="0" smtClean="0">
                <a:solidFill>
                  <a:srgbClr val="FF0000"/>
                </a:solidFill>
              </a:rPr>
              <a:t>LinkedIn</a:t>
            </a:r>
            <a:r>
              <a:rPr lang="de-AT" sz="2400" dirty="0" smtClean="0">
                <a:solidFill>
                  <a:srgbClr val="FF0000"/>
                </a:solidFill>
              </a:rPr>
              <a:t> finden!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endParaRPr lang="de-AT" sz="2800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1"/>
          </p:nvPr>
        </p:nvSpPr>
        <p:spPr>
          <a:xfrm>
            <a:off x="6288021" y="1124744"/>
            <a:ext cx="5472000" cy="5283256"/>
          </a:xfrm>
        </p:spPr>
        <p:txBody>
          <a:bodyPr>
            <a:normAutofit/>
          </a:bodyPr>
          <a:lstStyle/>
          <a:p>
            <a:pPr algn="ctr"/>
            <a:endParaRPr lang="hu-HU" sz="2400" b="0" dirty="0" smtClean="0">
              <a:solidFill>
                <a:srgbClr val="FFFF00"/>
              </a:solidFill>
            </a:endParaRPr>
          </a:p>
          <a:p>
            <a:pPr algn="ctr"/>
            <a:r>
              <a:rPr lang="hu-HU" sz="2400" b="0" dirty="0" smtClean="0">
                <a:solidFill>
                  <a:srgbClr val="FFFF00"/>
                </a:solidFill>
              </a:rPr>
              <a:t>Igen, tisztában vagyunk vele!</a:t>
            </a:r>
          </a:p>
          <a:p>
            <a:pPr algn="ctr"/>
            <a:endParaRPr lang="hu-HU" sz="2400" dirty="0">
              <a:solidFill>
                <a:srgbClr val="FFFF00"/>
              </a:solidFill>
            </a:endParaRPr>
          </a:p>
          <a:p>
            <a:pPr algn="ctr"/>
            <a:r>
              <a:rPr lang="hu-HU" sz="2400" b="0" dirty="0" smtClean="0">
                <a:solidFill>
                  <a:srgbClr val="FFFF00"/>
                </a:solidFill>
              </a:rPr>
              <a:t>…DE…</a:t>
            </a:r>
          </a:p>
          <a:p>
            <a:pPr algn="ctr"/>
            <a:endParaRPr lang="hu-HU" sz="2400" dirty="0">
              <a:solidFill>
                <a:srgbClr val="FFFF00"/>
              </a:solidFill>
            </a:endParaRPr>
          </a:p>
          <a:p>
            <a:pPr algn="ctr"/>
            <a:r>
              <a:rPr lang="hu-HU" sz="2400" b="0" dirty="0" smtClean="0">
                <a:solidFill>
                  <a:srgbClr val="FFFF00"/>
                </a:solidFill>
              </a:rPr>
              <a:t>„Kis baltával is lehet nagy fát vágni.”</a:t>
            </a:r>
          </a:p>
          <a:p>
            <a:pPr algn="ctr"/>
            <a:r>
              <a:rPr lang="hu-HU" sz="2400" dirty="0" smtClean="0">
                <a:solidFill>
                  <a:srgbClr val="FFFF00"/>
                </a:solidFill>
              </a:rPr>
              <a:t>(jamaikai közmondás)</a:t>
            </a:r>
          </a:p>
          <a:p>
            <a:pPr algn="ctr"/>
            <a:endParaRPr lang="hu-HU" sz="2400" b="0" dirty="0">
              <a:solidFill>
                <a:srgbClr val="FFFF00"/>
              </a:solidFill>
            </a:endParaRPr>
          </a:p>
          <a:p>
            <a:pPr algn="ctr"/>
            <a:endParaRPr lang="de-AT" sz="2400" b="0" dirty="0" smtClean="0">
              <a:solidFill>
                <a:srgbClr val="FFFF00"/>
              </a:solidFill>
            </a:endParaRP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hu-HU" sz="2400" dirty="0" smtClean="0">
                <a:solidFill>
                  <a:srgbClr val="FF0000"/>
                </a:solidFill>
              </a:rPr>
              <a:t>Kérjük, keressenek meg minket </a:t>
            </a:r>
            <a:r>
              <a:rPr lang="hu-HU" sz="2400" b="1" dirty="0" err="1" smtClean="0">
                <a:solidFill>
                  <a:srgbClr val="FF0000"/>
                </a:solidFill>
              </a:rPr>
              <a:t>LinkedIn</a:t>
            </a:r>
            <a:r>
              <a:rPr lang="hu-HU" sz="2400" b="1" dirty="0" smtClean="0">
                <a:solidFill>
                  <a:srgbClr val="FF0000"/>
                </a:solidFill>
              </a:rPr>
              <a:t>-</a:t>
            </a:r>
            <a:r>
              <a:rPr lang="hu-HU" sz="2400" dirty="0" smtClean="0">
                <a:solidFill>
                  <a:srgbClr val="FF0000"/>
                </a:solidFill>
              </a:rPr>
              <a:t>en!</a:t>
            </a:r>
            <a:endParaRPr lang="de-AT" sz="2400" b="0" dirty="0" smtClean="0">
              <a:solidFill>
                <a:srgbClr val="FF000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AT" sz="2200" b="0" u="sng" dirty="0">
              <a:solidFill>
                <a:schemeClr val="tx1"/>
              </a:solidFill>
            </a:endParaRPr>
          </a:p>
        </p:txBody>
      </p:sp>
      <p:pic>
        <p:nvPicPr>
          <p:cNvPr id="5" name="Grafik 2" descr="image01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36360" y="5726502"/>
            <a:ext cx="270510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90861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35360" y="2132856"/>
            <a:ext cx="11089232" cy="1296144"/>
          </a:xfrm>
        </p:spPr>
        <p:txBody>
          <a:bodyPr>
            <a:normAutofit fontScale="90000"/>
          </a:bodyPr>
          <a:lstStyle/>
          <a:p>
            <a:r>
              <a:rPr lang="en-US" dirty="0"/>
              <a:t/>
            </a:r>
            <a:br>
              <a:rPr lang="en-US" dirty="0"/>
            </a:br>
            <a:r>
              <a:rPr lang="hu-HU" dirty="0" smtClean="0"/>
              <a:t/>
            </a:r>
            <a:br>
              <a:rPr lang="hu-HU" dirty="0" smtClean="0"/>
            </a:br>
            <a:r>
              <a:rPr lang="de-AT" dirty="0" smtClean="0"/>
              <a:t>Danke für Ihre Aufmerksamkeit</a:t>
            </a:r>
            <a:r>
              <a:rPr lang="hu-HU" dirty="0" smtClean="0"/>
              <a:t>!</a:t>
            </a:r>
            <a:br>
              <a:rPr lang="hu-HU" dirty="0" smtClean="0"/>
            </a:br>
            <a:r>
              <a:rPr lang="hu-HU" dirty="0" smtClean="0"/>
              <a:t>Köszönjük a figyelmet!</a:t>
            </a:r>
            <a:r>
              <a:rPr lang="en-US" dirty="0"/>
              <a:t/>
            </a:r>
            <a:br>
              <a:rPr lang="en-US" dirty="0"/>
            </a:br>
            <a:r>
              <a:rPr lang="en-US" sz="2000" dirty="0"/>
              <a:t/>
            </a:r>
            <a:br>
              <a:rPr lang="en-US" sz="2000" dirty="0"/>
            </a:br>
            <a:r>
              <a:rPr lang="nl-BE" sz="2000" dirty="0"/>
              <a:t/>
            </a:r>
            <a:br>
              <a:rPr lang="nl-BE" sz="2000" dirty="0"/>
            </a:br>
            <a:endParaRPr lang="nl-NL" sz="2000" dirty="0"/>
          </a:p>
        </p:txBody>
      </p:sp>
      <p:pic>
        <p:nvPicPr>
          <p:cNvPr id="4" name="Grafik 2" descr="image01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588" y="325289"/>
            <a:ext cx="270510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Grafik 1" descr="image01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81150" y="269494"/>
            <a:ext cx="1547896" cy="12152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Grafik 3" descr="image01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9368" y="5624533"/>
            <a:ext cx="1695450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Grafik 4" descr="image01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15880" y="5229200"/>
            <a:ext cx="1547242" cy="12195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" name="Grafik 5" descr="image01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33749" y="5624533"/>
            <a:ext cx="1790843" cy="7243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56832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de-AT" sz="3200" b="1" dirty="0" smtClean="0"/>
              <a:t>HEAL NOW – Ausgangssituation/</a:t>
            </a:r>
            <a:r>
              <a:rPr lang="hu-HU" sz="3200" b="1" dirty="0" smtClean="0"/>
              <a:t>Kiindulópont</a:t>
            </a:r>
            <a:endParaRPr lang="hu-HU" sz="3200" b="1" dirty="0"/>
          </a:p>
        </p:txBody>
      </p:sp>
      <p:sp>
        <p:nvSpPr>
          <p:cNvPr id="3" name="Szöveg helye 2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de-AT" sz="2200" b="0" dirty="0" smtClean="0">
                <a:solidFill>
                  <a:schemeClr val="tx1"/>
                </a:solidFill>
              </a:rPr>
              <a:t>starke europäische Zusammenarbeit im Bereich der Wirtschaft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e-AT" sz="2200" b="0" dirty="0" smtClean="0">
                <a:solidFill>
                  <a:schemeClr val="tx1"/>
                </a:solidFill>
              </a:rPr>
              <a:t>nationalstaatliche Denkweise oftmals ein Hindernis für grenzüberschreitende Kooperationen im Gesundheitswesen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e-AT" sz="2200" b="0" dirty="0" smtClean="0">
                <a:solidFill>
                  <a:schemeClr val="tx1"/>
                </a:solidFill>
              </a:rPr>
              <a:t>innovative Projektideen als Ausgangs-basis für Öffnung der Grenzen im Gesundheitsbereich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de-AT" sz="2200" b="0" dirty="0">
              <a:solidFill>
                <a:schemeClr val="tx1"/>
              </a:solidFill>
            </a:endParaRP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de-AT" sz="2200" b="0" dirty="0">
                <a:solidFill>
                  <a:schemeClr val="tx1"/>
                </a:solidFill>
              </a:rPr>
              <a:t>s</a:t>
            </a:r>
            <a:r>
              <a:rPr lang="de-AT" sz="2200" b="0" dirty="0" smtClean="0">
                <a:solidFill>
                  <a:schemeClr val="tx1"/>
                </a:solidFill>
              </a:rPr>
              <a:t>chnellere und wohnortnähere Versorgung der Bürgerinnen und Bürger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de-AT" sz="2200" b="0" dirty="0" smtClean="0">
                <a:solidFill>
                  <a:schemeClr val="tx1"/>
                </a:solidFill>
              </a:rPr>
              <a:t>grenzüberschreitende Schaffung und Nutzung von Synergieeffekten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de-AT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de-AT" dirty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hu-HU" sz="2200" b="0" dirty="0" smtClean="0">
                <a:solidFill>
                  <a:schemeClr val="tx1"/>
                </a:solidFill>
              </a:rPr>
              <a:t>egyre </a:t>
            </a:r>
            <a:r>
              <a:rPr lang="hu-HU" sz="2200" dirty="0" smtClean="0"/>
              <a:t>mélyülő </a:t>
            </a:r>
            <a:r>
              <a:rPr lang="hu-HU" sz="2200" b="0" dirty="0" smtClean="0">
                <a:solidFill>
                  <a:schemeClr val="tx1"/>
                </a:solidFill>
              </a:rPr>
              <a:t>gazdasági integráció Európában</a:t>
            </a:r>
            <a:endParaRPr lang="de-AT" sz="2200" b="0" dirty="0" smtClean="0">
              <a:solidFill>
                <a:schemeClr val="tx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u-HU" sz="2200" b="0" dirty="0" smtClean="0">
                <a:solidFill>
                  <a:schemeClr val="tx1"/>
                </a:solidFill>
              </a:rPr>
              <a:t>előfordul, hogy a nemzetállami keretek akadályozzák a határokon átívelő egészségügyi együttműködést</a:t>
            </a:r>
            <a:endParaRPr lang="de-AT" sz="2200" b="0" dirty="0" smtClean="0">
              <a:solidFill>
                <a:schemeClr val="tx1"/>
              </a:solidFill>
            </a:endParaRP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hu-HU" sz="2200" b="0" dirty="0" smtClean="0">
                <a:solidFill>
                  <a:schemeClr val="tx1"/>
                </a:solidFill>
              </a:rPr>
              <a:t>innovatív projektötletek képezhetik a határnyitás alapját az egészségügyi szektorban</a:t>
            </a:r>
            <a:endParaRPr lang="de-AT" sz="2200" b="0" dirty="0" smtClean="0">
              <a:solidFill>
                <a:schemeClr val="tx1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hu-HU" sz="2200" b="0" dirty="0" smtClean="0">
                <a:solidFill>
                  <a:schemeClr val="tx1"/>
                </a:solidFill>
              </a:rPr>
              <a:t>gyorsabb és </a:t>
            </a:r>
            <a:r>
              <a:rPr lang="hu-HU" sz="2200" b="0" dirty="0" err="1" smtClean="0">
                <a:solidFill>
                  <a:schemeClr val="tx1"/>
                </a:solidFill>
              </a:rPr>
              <a:t>lokalizáltabb</a:t>
            </a:r>
            <a:r>
              <a:rPr lang="hu-HU" sz="2200" b="0" dirty="0" smtClean="0">
                <a:solidFill>
                  <a:schemeClr val="tx1"/>
                </a:solidFill>
              </a:rPr>
              <a:t> ellátás az egyén számára</a:t>
            </a:r>
            <a:endParaRPr lang="de-AT" sz="2200" b="0" dirty="0" smtClean="0">
              <a:solidFill>
                <a:schemeClr val="tx1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hu-HU" sz="2200" b="0" dirty="0" smtClean="0">
                <a:solidFill>
                  <a:schemeClr val="tx1"/>
                </a:solidFill>
              </a:rPr>
              <a:t>határokon átívelő </a:t>
            </a:r>
            <a:r>
              <a:rPr lang="hu-HU" sz="2200" b="0" dirty="0" err="1" smtClean="0">
                <a:solidFill>
                  <a:schemeClr val="tx1"/>
                </a:solidFill>
              </a:rPr>
              <a:t>szinergikus</a:t>
            </a:r>
            <a:r>
              <a:rPr lang="hu-HU" sz="2200" b="0" dirty="0" smtClean="0">
                <a:solidFill>
                  <a:schemeClr val="tx1"/>
                </a:solidFill>
              </a:rPr>
              <a:t> hatások megteremtése és azok kiaknázása</a:t>
            </a:r>
            <a:endParaRPr lang="de-AT" sz="2200" b="0" dirty="0">
              <a:solidFill>
                <a:schemeClr val="tx1"/>
              </a:solidFill>
            </a:endParaRPr>
          </a:p>
        </p:txBody>
      </p:sp>
      <p:pic>
        <p:nvPicPr>
          <p:cNvPr id="5" name="Grafik 2" descr="image01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36360" y="5726502"/>
            <a:ext cx="270510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54109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de-AT" sz="3200" b="1" dirty="0" smtClean="0"/>
              <a:t>HEAL NOW – Projektüberblick/</a:t>
            </a:r>
            <a:r>
              <a:rPr lang="hu-HU" sz="3200" b="1" dirty="0" smtClean="0"/>
              <a:t>projekt áttekintése</a:t>
            </a:r>
            <a:endParaRPr lang="hu-HU" sz="3200" b="1" dirty="0"/>
          </a:p>
        </p:txBody>
      </p:sp>
      <p:sp>
        <p:nvSpPr>
          <p:cNvPr id="3" name="Szöveg helye 2"/>
          <p:cNvSpPr>
            <a:spLocks noGrp="1"/>
          </p:cNvSpPr>
          <p:nvPr>
            <p:ph type="body" sz="quarter" idx="10"/>
          </p:nvPr>
        </p:nvSpPr>
        <p:spPr/>
        <p:txBody>
          <a:bodyPr>
            <a:noAutofit/>
          </a:bodyPr>
          <a:lstStyle/>
          <a:p>
            <a:pPr algn="ctr"/>
            <a:r>
              <a:rPr lang="de-AT" sz="2200" b="0" i="1" dirty="0" smtClean="0">
                <a:solidFill>
                  <a:schemeClr val="tx1"/>
                </a:solidFill>
              </a:rPr>
              <a:t>„Kooperationen im Bereich der grenzüberschreitenden Gesundheitsversorgung zwischen Österreich und Ungarn“</a:t>
            </a:r>
          </a:p>
          <a:p>
            <a:pPr algn="ctr"/>
            <a:endParaRPr lang="de-AT" sz="2200" b="0" i="1" dirty="0" smtClean="0">
              <a:solidFill>
                <a:schemeClr val="tx1"/>
              </a:solidFill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de-AT" sz="2200" b="0" dirty="0">
                <a:solidFill>
                  <a:schemeClr val="tx1"/>
                </a:solidFill>
              </a:rPr>
              <a:t>e</a:t>
            </a:r>
            <a:r>
              <a:rPr lang="de-AT" sz="2200" b="0" dirty="0" smtClean="0">
                <a:solidFill>
                  <a:schemeClr val="tx1"/>
                </a:solidFill>
              </a:rPr>
              <a:t>ingereicht im Förderprogramm „INTERREG AT-HU 2014-2020“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de-AT" sz="2200" b="0" dirty="0" smtClean="0">
                <a:solidFill>
                  <a:schemeClr val="tx1"/>
                </a:solidFill>
              </a:rPr>
              <a:t>Laufzeit: 01. Jänner 2020 – </a:t>
            </a:r>
            <a:br>
              <a:rPr lang="de-AT" sz="2200" b="0" dirty="0" smtClean="0">
                <a:solidFill>
                  <a:schemeClr val="tx1"/>
                </a:solidFill>
              </a:rPr>
            </a:br>
            <a:r>
              <a:rPr lang="de-AT" sz="2200" b="0" dirty="0" smtClean="0">
                <a:solidFill>
                  <a:schemeClr val="tx1"/>
                </a:solidFill>
              </a:rPr>
              <a:t>30. September 2022 (33 Monate) 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de-AT" sz="2200" b="0" dirty="0" smtClean="0">
                <a:solidFill>
                  <a:schemeClr val="tx1"/>
                </a:solidFill>
              </a:rPr>
              <a:t>Gesamtvolumen von 680.286,90 EUR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de-AT" sz="2200" b="0" dirty="0" smtClean="0">
                <a:solidFill>
                  <a:schemeClr val="tx1"/>
                </a:solidFill>
              </a:rPr>
              <a:t>EU-</a:t>
            </a:r>
            <a:r>
              <a:rPr lang="de-AT" sz="2200" b="0" dirty="0" err="1">
                <a:solidFill>
                  <a:schemeClr val="tx1"/>
                </a:solidFill>
              </a:rPr>
              <a:t>K</a:t>
            </a:r>
            <a:r>
              <a:rPr lang="de-AT" sz="2200" b="0" dirty="0" err="1" smtClean="0">
                <a:solidFill>
                  <a:schemeClr val="tx1"/>
                </a:solidFill>
              </a:rPr>
              <a:t>ofinanzierungsrate</a:t>
            </a:r>
            <a:r>
              <a:rPr lang="de-AT" sz="2200" b="0" dirty="0" smtClean="0">
                <a:solidFill>
                  <a:schemeClr val="tx1"/>
                </a:solidFill>
              </a:rPr>
              <a:t> von bis zu 85% (EFRE-Mittel)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/>
          </a:bodyPr>
          <a:lstStyle/>
          <a:p>
            <a:pPr algn="ctr"/>
            <a:r>
              <a:rPr lang="de-AT" sz="2200" b="0" i="1" dirty="0" smtClean="0">
                <a:solidFill>
                  <a:schemeClr val="tx1"/>
                </a:solidFill>
              </a:rPr>
              <a:t>„</a:t>
            </a:r>
            <a:r>
              <a:rPr lang="hu-HU" sz="2200" b="0" i="1" dirty="0" smtClean="0">
                <a:solidFill>
                  <a:schemeClr val="tx1"/>
                </a:solidFill>
              </a:rPr>
              <a:t>Osztrák-magyar határon átívelő egészségügyi együttműködés</a:t>
            </a:r>
            <a:r>
              <a:rPr lang="de-AT" sz="2200" b="0" i="1" dirty="0" smtClean="0">
                <a:solidFill>
                  <a:schemeClr val="tx1"/>
                </a:solidFill>
              </a:rPr>
              <a:t>“</a:t>
            </a:r>
            <a:r>
              <a:rPr lang="de-AT" sz="2200" b="0" i="1" dirty="0">
                <a:solidFill>
                  <a:schemeClr val="tx1"/>
                </a:solidFill>
              </a:rPr>
              <a:t/>
            </a:r>
            <a:br>
              <a:rPr lang="de-AT" sz="2200" b="0" i="1" dirty="0">
                <a:solidFill>
                  <a:schemeClr val="tx1"/>
                </a:solidFill>
              </a:rPr>
            </a:br>
            <a:r>
              <a:rPr lang="de-AT" sz="2200" b="0" i="1" dirty="0" smtClean="0">
                <a:solidFill>
                  <a:schemeClr val="tx1"/>
                </a:solidFill>
              </a:rPr>
              <a:t/>
            </a:r>
            <a:br>
              <a:rPr lang="de-AT" sz="2200" b="0" i="1" dirty="0" smtClean="0">
                <a:solidFill>
                  <a:schemeClr val="tx1"/>
                </a:solidFill>
              </a:rPr>
            </a:br>
            <a:endParaRPr lang="de-AT" sz="2200" b="0" i="1" dirty="0" smtClean="0">
              <a:solidFill>
                <a:schemeClr val="tx1"/>
              </a:solidFill>
            </a:endParaRPr>
          </a:p>
          <a:p>
            <a:pPr algn="ctr"/>
            <a:endParaRPr lang="de-AT" sz="2200" b="0" i="1" dirty="0">
              <a:solidFill>
                <a:schemeClr val="tx1"/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hu-HU" sz="2200" dirty="0"/>
              <a:t>t</a:t>
            </a:r>
            <a:r>
              <a:rPr lang="hu-HU" sz="2200" dirty="0" smtClean="0"/>
              <a:t>ámogatást nyújtó program:</a:t>
            </a:r>
            <a:r>
              <a:rPr lang="de-AT" sz="2200" b="0" dirty="0" smtClean="0">
                <a:solidFill>
                  <a:schemeClr val="tx1"/>
                </a:solidFill>
              </a:rPr>
              <a:t> „INTERREG AT-HU 2014-2020“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hu-HU" sz="2200" dirty="0"/>
              <a:t>p</a:t>
            </a:r>
            <a:r>
              <a:rPr lang="hu-HU" sz="2200" b="0" dirty="0" smtClean="0">
                <a:solidFill>
                  <a:schemeClr val="tx1"/>
                </a:solidFill>
              </a:rPr>
              <a:t>rojekt futamideje</a:t>
            </a:r>
            <a:r>
              <a:rPr lang="de-AT" sz="2200" b="0" dirty="0" smtClean="0">
                <a:solidFill>
                  <a:schemeClr val="tx1"/>
                </a:solidFill>
              </a:rPr>
              <a:t>: </a:t>
            </a:r>
            <a:r>
              <a:rPr lang="hu-HU" sz="2200" b="0" dirty="0" smtClean="0">
                <a:solidFill>
                  <a:schemeClr val="tx1"/>
                </a:solidFill>
              </a:rPr>
              <a:t>2020.</a:t>
            </a:r>
            <a:r>
              <a:rPr lang="de-AT" sz="2200" b="0" dirty="0" smtClean="0">
                <a:solidFill>
                  <a:schemeClr val="tx1"/>
                </a:solidFill>
              </a:rPr>
              <a:t> </a:t>
            </a:r>
            <a:r>
              <a:rPr lang="hu-HU" sz="2200" dirty="0"/>
              <a:t>j</a:t>
            </a:r>
            <a:r>
              <a:rPr lang="de-AT" sz="2200" b="0" dirty="0" err="1" smtClean="0">
                <a:solidFill>
                  <a:schemeClr val="tx1"/>
                </a:solidFill>
              </a:rPr>
              <a:t>anu</a:t>
            </a:r>
            <a:r>
              <a:rPr lang="hu-HU" sz="2200" b="0" dirty="0" smtClean="0">
                <a:solidFill>
                  <a:schemeClr val="tx1"/>
                </a:solidFill>
              </a:rPr>
              <a:t>ár 1.</a:t>
            </a:r>
            <a:r>
              <a:rPr lang="de-AT" sz="2200" b="0" dirty="0" smtClean="0">
                <a:solidFill>
                  <a:schemeClr val="tx1"/>
                </a:solidFill>
              </a:rPr>
              <a:t> –2022</a:t>
            </a:r>
            <a:r>
              <a:rPr lang="hu-HU" sz="2200" b="0" dirty="0" smtClean="0">
                <a:solidFill>
                  <a:schemeClr val="tx1"/>
                </a:solidFill>
              </a:rPr>
              <a:t>. </a:t>
            </a:r>
            <a:r>
              <a:rPr lang="hu-HU" sz="2200" dirty="0" err="1" smtClean="0"/>
              <a:t>sz</a:t>
            </a:r>
            <a:r>
              <a:rPr lang="de-AT" sz="2200" dirty="0" err="1"/>
              <a:t>eptember</a:t>
            </a:r>
            <a:r>
              <a:rPr lang="de-AT" sz="2200" dirty="0"/>
              <a:t> 30</a:t>
            </a:r>
            <a:r>
              <a:rPr lang="hu-HU" sz="2200" dirty="0"/>
              <a:t>. </a:t>
            </a:r>
            <a:r>
              <a:rPr lang="de-AT" sz="2200" b="0" dirty="0" smtClean="0">
                <a:solidFill>
                  <a:schemeClr val="tx1"/>
                </a:solidFill>
              </a:rPr>
              <a:t>(33 </a:t>
            </a:r>
            <a:r>
              <a:rPr lang="hu-HU" sz="2200" dirty="0" smtClean="0"/>
              <a:t>hónap</a:t>
            </a:r>
            <a:r>
              <a:rPr lang="de-AT" sz="2200" b="0" dirty="0" smtClean="0">
                <a:solidFill>
                  <a:schemeClr val="tx1"/>
                </a:solidFill>
              </a:rPr>
              <a:t>)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hu-HU" sz="2200" dirty="0" smtClean="0"/>
              <a:t>teljes költségvetés: </a:t>
            </a:r>
            <a:r>
              <a:rPr lang="de-AT" sz="2200" b="0" dirty="0" smtClean="0">
                <a:solidFill>
                  <a:schemeClr val="tx1"/>
                </a:solidFill>
              </a:rPr>
              <a:t> 680.286,90 EUR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de-AT" sz="2200" b="0" dirty="0" smtClean="0">
                <a:solidFill>
                  <a:schemeClr val="tx1"/>
                </a:solidFill>
              </a:rPr>
              <a:t>EU</a:t>
            </a:r>
            <a:r>
              <a:rPr lang="hu-HU" sz="2200" b="0" dirty="0" smtClean="0">
                <a:solidFill>
                  <a:schemeClr val="tx1"/>
                </a:solidFill>
              </a:rPr>
              <a:t>-s támogatási intenzitás (ERFA): 85%</a:t>
            </a:r>
            <a:endParaRPr lang="de-AT" sz="2200" b="0" dirty="0" smtClean="0">
              <a:solidFill>
                <a:schemeClr val="tx1"/>
              </a:solidFill>
            </a:endParaRPr>
          </a:p>
        </p:txBody>
      </p:sp>
      <p:pic>
        <p:nvPicPr>
          <p:cNvPr id="5" name="Grafik 2" descr="image01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36360" y="5726502"/>
            <a:ext cx="270510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43138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de-AT" sz="3200" b="1" dirty="0" smtClean="0"/>
              <a:t>HEAL NOW – Projektpartner/</a:t>
            </a:r>
            <a:r>
              <a:rPr lang="hu-HU" sz="3200" b="1" dirty="0" smtClean="0"/>
              <a:t>p</a:t>
            </a:r>
            <a:r>
              <a:rPr lang="de-AT" sz="3200" b="1" dirty="0" smtClean="0"/>
              <a:t>roje</a:t>
            </a:r>
            <a:r>
              <a:rPr lang="hu-HU" sz="3200" b="1" dirty="0" smtClean="0"/>
              <a:t>k</a:t>
            </a:r>
            <a:r>
              <a:rPr lang="de-AT" sz="3200" b="1" dirty="0" smtClean="0"/>
              <a:t>t</a:t>
            </a:r>
            <a:r>
              <a:rPr lang="hu-HU" sz="3200" b="1" dirty="0" smtClean="0"/>
              <a:t>p</a:t>
            </a:r>
            <a:r>
              <a:rPr lang="de-AT" sz="3200" b="1" dirty="0" err="1" smtClean="0"/>
              <a:t>artner</a:t>
            </a:r>
            <a:r>
              <a:rPr lang="hu-HU" sz="3200" b="1" dirty="0" err="1" smtClean="0"/>
              <a:t>ek</a:t>
            </a:r>
            <a:endParaRPr lang="hu-HU" sz="3200" b="1" dirty="0"/>
          </a:p>
        </p:txBody>
      </p:sp>
      <p:sp>
        <p:nvSpPr>
          <p:cNvPr id="3" name="Szöveg helye 2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de-AT" sz="2200" b="0" u="sng" dirty="0">
                <a:solidFill>
                  <a:schemeClr val="tx1"/>
                </a:solidFill>
              </a:rPr>
              <a:t>Lead Partner: </a:t>
            </a:r>
            <a:r>
              <a:rPr lang="de-AT" sz="2200" b="0" u="sng" dirty="0" smtClean="0">
                <a:solidFill>
                  <a:schemeClr val="tx1"/>
                </a:solidFill>
              </a:rPr>
              <a:t/>
            </a:r>
            <a:br>
              <a:rPr lang="de-AT" sz="2200" b="0" u="sng" dirty="0" smtClean="0">
                <a:solidFill>
                  <a:schemeClr val="tx1"/>
                </a:solidFill>
              </a:rPr>
            </a:br>
            <a:r>
              <a:rPr lang="de-AT" sz="2200" b="0" dirty="0" smtClean="0">
                <a:solidFill>
                  <a:schemeClr val="tx1"/>
                </a:solidFill>
              </a:rPr>
              <a:t>NÖ Landesgesundheitsagentur (NÖ LGA) </a:t>
            </a:r>
            <a:r>
              <a:rPr lang="de-AT" sz="2200" b="0" dirty="0">
                <a:solidFill>
                  <a:schemeClr val="tx1"/>
                </a:solidFill>
              </a:rPr>
              <a:t>– Initiative Healthacross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e-AT" sz="2200" b="0" u="sng" dirty="0">
                <a:solidFill>
                  <a:schemeClr val="tx1"/>
                </a:solidFill>
              </a:rPr>
              <a:t>Projektpartner:</a:t>
            </a:r>
            <a:r>
              <a:rPr lang="de-AT" sz="2200" b="0" dirty="0">
                <a:solidFill>
                  <a:schemeClr val="tx1"/>
                </a:solidFill>
              </a:rPr>
              <a:t> </a:t>
            </a:r>
            <a:r>
              <a:rPr lang="de-AT" sz="2200" b="0" dirty="0" smtClean="0">
                <a:solidFill>
                  <a:schemeClr val="tx1"/>
                </a:solidFill>
              </a:rPr>
              <a:t/>
            </a:r>
            <a:br>
              <a:rPr lang="de-AT" sz="2200" b="0" dirty="0" smtClean="0">
                <a:solidFill>
                  <a:schemeClr val="tx1"/>
                </a:solidFill>
              </a:rPr>
            </a:br>
            <a:r>
              <a:rPr lang="de-AT" sz="2200" b="0" dirty="0" smtClean="0">
                <a:solidFill>
                  <a:schemeClr val="tx1"/>
                </a:solidFill>
              </a:rPr>
              <a:t>Staatliche </a:t>
            </a:r>
            <a:r>
              <a:rPr lang="de-AT" sz="2200" dirty="0" smtClean="0"/>
              <a:t>G</a:t>
            </a:r>
            <a:r>
              <a:rPr lang="de-AT" sz="2200" b="0" dirty="0" smtClean="0">
                <a:solidFill>
                  <a:schemeClr val="tx1"/>
                </a:solidFill>
              </a:rPr>
              <a:t>esundheitliche Versorgungszentralstelle Ungarn (</a:t>
            </a:r>
            <a:r>
              <a:rPr lang="hu-HU" sz="2200" b="0" dirty="0" smtClean="0">
                <a:solidFill>
                  <a:schemeClr val="tx1"/>
                </a:solidFill>
              </a:rPr>
              <a:t>Á</a:t>
            </a:r>
            <a:r>
              <a:rPr lang="de-AT" sz="2200" b="0" dirty="0" smtClean="0">
                <a:solidFill>
                  <a:schemeClr val="tx1"/>
                </a:solidFill>
              </a:rPr>
              <a:t>EEK)</a:t>
            </a:r>
            <a:endParaRPr lang="de-AT" sz="2200" b="0" dirty="0">
              <a:solidFill>
                <a:schemeClr val="tx1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e-AT" sz="2200" b="0" u="sng" dirty="0">
                <a:solidFill>
                  <a:schemeClr val="tx1"/>
                </a:solidFill>
              </a:rPr>
              <a:t>Strategischer Partner: </a:t>
            </a:r>
            <a:r>
              <a:rPr lang="de-AT" sz="2200" b="0" u="sng" dirty="0" smtClean="0">
                <a:solidFill>
                  <a:schemeClr val="tx1"/>
                </a:solidFill>
              </a:rPr>
              <a:t/>
            </a:r>
            <a:br>
              <a:rPr lang="de-AT" sz="2200" b="0" u="sng" dirty="0" smtClean="0">
                <a:solidFill>
                  <a:schemeClr val="tx1"/>
                </a:solidFill>
              </a:rPr>
            </a:br>
            <a:r>
              <a:rPr lang="de-AT" sz="2200" b="0" dirty="0" smtClean="0">
                <a:solidFill>
                  <a:schemeClr val="tx1"/>
                </a:solidFill>
              </a:rPr>
              <a:t>Land </a:t>
            </a:r>
            <a:r>
              <a:rPr lang="de-AT" sz="2200" b="0" dirty="0">
                <a:solidFill>
                  <a:schemeClr val="tx1"/>
                </a:solidFill>
              </a:rPr>
              <a:t>Burgenland (Abteilung 6</a:t>
            </a:r>
            <a:r>
              <a:rPr lang="de-AT" sz="2200" b="0" dirty="0" smtClean="0">
                <a:solidFill>
                  <a:schemeClr val="tx1"/>
                </a:solidFill>
              </a:rPr>
              <a:t>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de-AT" sz="2200" b="0" dirty="0" smtClean="0">
              <a:solidFill>
                <a:schemeClr val="tx1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de-AT" sz="2200" b="0" u="sng" dirty="0" smtClean="0">
                <a:solidFill>
                  <a:schemeClr val="tx1"/>
                </a:solidFill>
              </a:rPr>
              <a:t>Projektgebiet</a:t>
            </a:r>
            <a:r>
              <a:rPr lang="de-AT" sz="2200" b="0" u="sng" dirty="0">
                <a:solidFill>
                  <a:schemeClr val="tx1"/>
                </a:solidFill>
              </a:rPr>
              <a:t>: </a:t>
            </a:r>
            <a:r>
              <a:rPr lang="de-AT" sz="2200" b="0" u="sng" dirty="0" smtClean="0">
                <a:solidFill>
                  <a:schemeClr val="tx1"/>
                </a:solidFill>
              </a:rPr>
              <a:t/>
            </a:r>
            <a:br>
              <a:rPr lang="de-AT" sz="2200" b="0" u="sng" dirty="0" smtClean="0">
                <a:solidFill>
                  <a:schemeClr val="tx1"/>
                </a:solidFill>
              </a:rPr>
            </a:br>
            <a:r>
              <a:rPr lang="de-AT" sz="2200" b="0" dirty="0" smtClean="0">
                <a:solidFill>
                  <a:schemeClr val="tx1"/>
                </a:solidFill>
              </a:rPr>
              <a:t>Niederösterreich </a:t>
            </a:r>
            <a:r>
              <a:rPr lang="de-AT" sz="2200" b="0" dirty="0">
                <a:solidFill>
                  <a:schemeClr val="tx1"/>
                </a:solidFill>
              </a:rPr>
              <a:t>– Burgenland – Westungarn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 lnSpcReduction="10000"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hu-HU" sz="2200" u="sng" dirty="0" smtClean="0"/>
              <a:t>projektkonzorciumi vezetőp</a:t>
            </a:r>
            <a:r>
              <a:rPr lang="hu-HU" sz="2200" b="0" u="sng" dirty="0" smtClean="0">
                <a:solidFill>
                  <a:schemeClr val="tx1"/>
                </a:solidFill>
              </a:rPr>
              <a:t>artner:</a:t>
            </a:r>
            <a:br>
              <a:rPr lang="hu-HU" sz="2200" b="0" u="sng" dirty="0" smtClean="0">
                <a:solidFill>
                  <a:schemeClr val="tx1"/>
                </a:solidFill>
              </a:rPr>
            </a:br>
            <a:r>
              <a:rPr lang="hu-HU" sz="2200" dirty="0" smtClean="0"/>
              <a:t>Alsó-Ausztriai Egészségügyi Ügynökség</a:t>
            </a:r>
            <a:r>
              <a:rPr lang="hu-HU" sz="2200" b="0" dirty="0" smtClean="0">
                <a:solidFill>
                  <a:schemeClr val="tx1"/>
                </a:solidFill>
              </a:rPr>
              <a:t> (NÖ LGA) – </a:t>
            </a:r>
            <a:r>
              <a:rPr lang="hu-HU" sz="2200" dirty="0" smtClean="0"/>
              <a:t>Egészség Határok Nélkül Kezdeményezés</a:t>
            </a:r>
            <a:endParaRPr lang="hu-HU" sz="2200" b="0" dirty="0" smtClean="0">
              <a:solidFill>
                <a:schemeClr val="tx1"/>
              </a:solidFill>
            </a:endParaRPr>
          </a:p>
          <a:p>
            <a:pPr marL="342900" indent="-34290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hu-HU" sz="2200" u="sng" dirty="0" smtClean="0"/>
              <a:t>p</a:t>
            </a:r>
            <a:r>
              <a:rPr lang="hu-HU" sz="2200" b="0" u="sng" dirty="0" smtClean="0">
                <a:solidFill>
                  <a:schemeClr val="tx1"/>
                </a:solidFill>
              </a:rPr>
              <a:t>rojektpartner:</a:t>
            </a:r>
            <a:r>
              <a:rPr lang="hu-HU" sz="2200" b="0" dirty="0" smtClean="0">
                <a:solidFill>
                  <a:schemeClr val="tx1"/>
                </a:solidFill>
              </a:rPr>
              <a:t/>
            </a:r>
            <a:br>
              <a:rPr lang="hu-HU" sz="2200" b="0" dirty="0" smtClean="0">
                <a:solidFill>
                  <a:schemeClr val="tx1"/>
                </a:solidFill>
              </a:rPr>
            </a:br>
            <a:r>
              <a:rPr lang="hu-HU" sz="2200" dirty="0" smtClean="0"/>
              <a:t>Állami Egészségügyi Ellátó Központ </a:t>
            </a:r>
            <a:r>
              <a:rPr lang="hu-HU" sz="2200" b="0" dirty="0" smtClean="0">
                <a:solidFill>
                  <a:schemeClr val="tx1"/>
                </a:solidFill>
              </a:rPr>
              <a:t>(ÁEEK)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u-HU" sz="2200" u="sng" dirty="0" smtClean="0"/>
              <a:t>s</a:t>
            </a:r>
            <a:r>
              <a:rPr lang="hu-HU" sz="2200" b="0" u="sng" dirty="0" smtClean="0">
                <a:solidFill>
                  <a:schemeClr val="tx1"/>
                </a:solidFill>
              </a:rPr>
              <a:t>tratégiai </a:t>
            </a:r>
            <a:r>
              <a:rPr lang="hu-HU" sz="2200" u="sng" dirty="0" smtClean="0"/>
              <a:t>p</a:t>
            </a:r>
            <a:r>
              <a:rPr lang="hu-HU" sz="2200" b="0" u="sng" dirty="0" smtClean="0">
                <a:solidFill>
                  <a:schemeClr val="tx1"/>
                </a:solidFill>
              </a:rPr>
              <a:t>artner:</a:t>
            </a:r>
            <a:r>
              <a:rPr lang="hu-HU" sz="2200" b="0" dirty="0" smtClean="0">
                <a:solidFill>
                  <a:schemeClr val="tx1"/>
                </a:solidFill>
              </a:rPr>
              <a:t/>
            </a:r>
            <a:br>
              <a:rPr lang="hu-HU" sz="2200" b="0" dirty="0" smtClean="0">
                <a:solidFill>
                  <a:schemeClr val="tx1"/>
                </a:solidFill>
              </a:rPr>
            </a:br>
            <a:r>
              <a:rPr lang="hu-HU" sz="2200" b="0" dirty="0" smtClean="0">
                <a:solidFill>
                  <a:schemeClr val="tx1"/>
                </a:solidFill>
              </a:rPr>
              <a:t>Burgenland Tartomány (6. Ügyosztály)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hu-HU" sz="2200" b="0" u="sng" dirty="0" smtClean="0">
              <a:solidFill>
                <a:schemeClr val="tx1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hu-HU" sz="2200" u="sng" dirty="0" smtClean="0"/>
              <a:t>p</a:t>
            </a:r>
            <a:r>
              <a:rPr lang="hu-HU" sz="2200" b="0" u="sng" dirty="0" smtClean="0">
                <a:solidFill>
                  <a:schemeClr val="tx1"/>
                </a:solidFill>
              </a:rPr>
              <a:t>rojekt földrajzi lefedettsége (programterület): </a:t>
            </a:r>
            <a:br>
              <a:rPr lang="hu-HU" sz="2200" b="0" u="sng" dirty="0" smtClean="0">
                <a:solidFill>
                  <a:schemeClr val="tx1"/>
                </a:solidFill>
              </a:rPr>
            </a:br>
            <a:r>
              <a:rPr lang="hu-HU" sz="2200" dirty="0" smtClean="0"/>
              <a:t>Alsó-</a:t>
            </a:r>
            <a:r>
              <a:rPr lang="hu-HU" sz="2200" b="0" dirty="0" smtClean="0">
                <a:solidFill>
                  <a:schemeClr val="tx1"/>
                </a:solidFill>
              </a:rPr>
              <a:t>Ausztria – Burgenland – Nyugat-Magyarország</a:t>
            </a:r>
            <a:endParaRPr lang="hu-HU" sz="2200" b="0" u="sng" dirty="0" smtClean="0">
              <a:solidFill>
                <a:schemeClr val="tx1"/>
              </a:solidFill>
            </a:endParaRPr>
          </a:p>
        </p:txBody>
      </p:sp>
      <p:pic>
        <p:nvPicPr>
          <p:cNvPr id="5" name="Grafik 2" descr="image01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36360" y="5726502"/>
            <a:ext cx="270510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83786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de-AT" sz="3200" b="1" dirty="0" smtClean="0"/>
              <a:t>HEAL NOW – Projektziele/</a:t>
            </a:r>
            <a:r>
              <a:rPr lang="hu-HU" sz="3200" b="1" dirty="0" err="1"/>
              <a:t>p</a:t>
            </a:r>
            <a:r>
              <a:rPr lang="de-AT" sz="3200" b="1" dirty="0" smtClean="0"/>
              <a:t>roje</a:t>
            </a:r>
            <a:r>
              <a:rPr lang="hu-HU" sz="3200" b="1" dirty="0" err="1" smtClean="0"/>
              <a:t>ktcélok</a:t>
            </a:r>
            <a:endParaRPr lang="hu-HU" sz="3200" b="1" dirty="0"/>
          </a:p>
        </p:txBody>
      </p:sp>
      <p:sp>
        <p:nvSpPr>
          <p:cNvPr id="3" name="Szöveg helye 2"/>
          <p:cNvSpPr>
            <a:spLocks noGrp="1"/>
          </p:cNvSpPr>
          <p:nvPr>
            <p:ph type="body" sz="quarter" idx="10"/>
          </p:nvPr>
        </p:nvSpPr>
        <p:spPr>
          <a:xfrm>
            <a:off x="609601" y="1124744"/>
            <a:ext cx="5471583" cy="5283256"/>
          </a:xfrm>
        </p:spPr>
        <p:txBody>
          <a:bodyPr>
            <a:normAutofit fontScale="77500" lnSpcReduction="20000"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de-AT" sz="2800" b="0" u="sng" dirty="0">
                <a:solidFill>
                  <a:schemeClr val="tx1"/>
                </a:solidFill>
              </a:rPr>
              <a:t>Ü</a:t>
            </a:r>
            <a:r>
              <a:rPr lang="de-AT" sz="2800" b="0" u="sng" dirty="0" smtClean="0">
                <a:solidFill>
                  <a:schemeClr val="tx1"/>
                </a:solidFill>
              </a:rPr>
              <a:t>bergeordnetes Ziel: </a:t>
            </a:r>
            <a:r>
              <a:rPr lang="de-AT" sz="2800" b="0" u="sng" dirty="0">
                <a:solidFill>
                  <a:schemeClr val="tx1"/>
                </a:solidFill>
              </a:rPr>
              <a:t/>
            </a:r>
            <a:br>
              <a:rPr lang="de-AT" sz="2800" b="0" u="sng" dirty="0">
                <a:solidFill>
                  <a:schemeClr val="tx1"/>
                </a:solidFill>
              </a:rPr>
            </a:br>
            <a:r>
              <a:rPr lang="de-AT" sz="2800" b="0" dirty="0" smtClean="0">
                <a:solidFill>
                  <a:schemeClr val="tx1"/>
                </a:solidFill>
              </a:rPr>
              <a:t>besserer Zugang zur Gesundheits-versorgung für die lokale Bevölkerung durch Aufbau eines bilateralen Gesundheitsnetzwerkes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de-AT" sz="2800" b="0" dirty="0">
              <a:solidFill>
                <a:schemeClr val="tx1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e-AT" sz="2800" b="0" u="sng" dirty="0" smtClean="0">
                <a:solidFill>
                  <a:schemeClr val="tx1"/>
                </a:solidFill>
              </a:rPr>
              <a:t>Spezifische Projektziele:</a:t>
            </a:r>
          </a:p>
          <a:p>
            <a:pPr marL="1200150" lvl="1" indent="-457200">
              <a:buFont typeface="Arial" panose="020B0604020202020204" pitchFamily="34" charset="0"/>
              <a:buChar char="•"/>
            </a:pPr>
            <a:r>
              <a:rPr lang="de-AT" sz="2800" dirty="0" smtClean="0">
                <a:solidFill>
                  <a:schemeClr val="tx1"/>
                </a:solidFill>
              </a:rPr>
              <a:t>Krankenhauskooperation im Bereich der Pathologie</a:t>
            </a:r>
          </a:p>
          <a:p>
            <a:pPr marL="1200150" lvl="1" indent="-457200">
              <a:buFont typeface="Arial" panose="020B0604020202020204" pitchFamily="34" charset="0"/>
              <a:buChar char="•"/>
            </a:pPr>
            <a:r>
              <a:rPr lang="de-AT" sz="2800" dirty="0"/>
              <a:t>Erarbeitung einer „Kooperationsagenda 2030“</a:t>
            </a:r>
          </a:p>
          <a:p>
            <a:pPr marL="1200150" lvl="1" indent="-457200">
              <a:buFont typeface="Arial" panose="020B0604020202020204" pitchFamily="34" charset="0"/>
              <a:buChar char="•"/>
            </a:pPr>
            <a:r>
              <a:rPr lang="de-AT" sz="2800" dirty="0" smtClean="0"/>
              <a:t>Ausarbeitung </a:t>
            </a:r>
            <a:r>
              <a:rPr lang="de-AT" sz="2800" dirty="0"/>
              <a:t>eines bilateralen Rettungsvertrages</a:t>
            </a:r>
          </a:p>
          <a:p>
            <a:pPr marL="1200150" lvl="1" indent="-457200">
              <a:buFont typeface="Arial" panose="020B0604020202020204" pitchFamily="34" charset="0"/>
              <a:buChar char="•"/>
            </a:pPr>
            <a:endParaRPr lang="de-AT" sz="2800" dirty="0"/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de-AT" sz="2800" b="0" dirty="0" smtClean="0">
                <a:solidFill>
                  <a:schemeClr val="tx1"/>
                </a:solidFill>
              </a:rPr>
              <a:t>Langfristigkeit und Nachhaltigkeit des Projektes steht im Mittelpunkt</a:t>
            </a:r>
            <a:endParaRPr lang="de-AT" sz="2800" b="0" dirty="0">
              <a:solidFill>
                <a:schemeClr val="tx1"/>
              </a:solidFill>
            </a:endParaRPr>
          </a:p>
          <a:p>
            <a:pPr marL="457200" indent="-457200">
              <a:buFont typeface="Wingdings" panose="05000000000000000000" pitchFamily="2" charset="2"/>
              <a:buChar char="Ø"/>
            </a:pPr>
            <a:endParaRPr lang="de-AT" sz="2800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1"/>
          </p:nvPr>
        </p:nvSpPr>
        <p:spPr>
          <a:xfrm>
            <a:off x="6288021" y="994074"/>
            <a:ext cx="5472000" cy="5413926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hu-HU" sz="2200" u="sng" dirty="0"/>
              <a:t>á</a:t>
            </a:r>
            <a:r>
              <a:rPr lang="hu-HU" sz="2200" u="sng" dirty="0" smtClean="0"/>
              <a:t>tfogó célkitűzés</a:t>
            </a:r>
            <a:r>
              <a:rPr lang="de-AT" sz="2200" b="0" u="sng" dirty="0" smtClean="0">
                <a:solidFill>
                  <a:schemeClr val="tx1"/>
                </a:solidFill>
              </a:rPr>
              <a:t>:</a:t>
            </a:r>
            <a:br>
              <a:rPr lang="de-AT" sz="2200" b="0" u="sng" dirty="0" smtClean="0">
                <a:solidFill>
                  <a:schemeClr val="tx1"/>
                </a:solidFill>
              </a:rPr>
            </a:br>
            <a:r>
              <a:rPr lang="hu-HU" sz="2200" b="0" dirty="0" smtClean="0">
                <a:solidFill>
                  <a:schemeClr val="tx1"/>
                </a:solidFill>
              </a:rPr>
              <a:t>a helyi lakosság jobb hozzáférése az egészségügyi szolgáltatásokhoz bilaterális </a:t>
            </a:r>
            <a:r>
              <a:rPr lang="hu-HU" sz="2200" b="0" dirty="0" err="1" smtClean="0">
                <a:solidFill>
                  <a:schemeClr val="tx1"/>
                </a:solidFill>
              </a:rPr>
              <a:t>hálózatosodás</a:t>
            </a:r>
            <a:r>
              <a:rPr lang="hu-HU" sz="2200" b="0" dirty="0" smtClean="0">
                <a:solidFill>
                  <a:schemeClr val="tx1"/>
                </a:solidFill>
              </a:rPr>
              <a:t> révén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AT" sz="2200" b="0" u="sng" dirty="0" smtClean="0">
              <a:solidFill>
                <a:schemeClr val="tx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AT" sz="2200" b="0" u="sng" dirty="0" err="1" smtClean="0">
                <a:solidFill>
                  <a:schemeClr val="tx1"/>
                </a:solidFill>
              </a:rPr>
              <a:t>specifi</a:t>
            </a:r>
            <a:r>
              <a:rPr lang="hu-HU" sz="2200" b="0" u="sng" dirty="0" err="1" smtClean="0">
                <a:solidFill>
                  <a:schemeClr val="tx1"/>
                </a:solidFill>
              </a:rPr>
              <a:t>kus</a:t>
            </a:r>
            <a:r>
              <a:rPr lang="de-AT" sz="2200" b="0" u="sng" dirty="0" smtClean="0">
                <a:solidFill>
                  <a:schemeClr val="tx1"/>
                </a:solidFill>
              </a:rPr>
              <a:t> </a:t>
            </a:r>
            <a:r>
              <a:rPr lang="de-AT" sz="2200" b="0" u="sng" dirty="0" err="1" smtClean="0">
                <a:solidFill>
                  <a:schemeClr val="tx1"/>
                </a:solidFill>
              </a:rPr>
              <a:t>proje</a:t>
            </a:r>
            <a:r>
              <a:rPr lang="hu-HU" sz="2200" b="0" u="sng" dirty="0" smtClean="0">
                <a:solidFill>
                  <a:schemeClr val="tx1"/>
                </a:solidFill>
              </a:rPr>
              <a:t>k</a:t>
            </a:r>
            <a:r>
              <a:rPr lang="de-AT" sz="2200" b="0" u="sng" dirty="0" smtClean="0">
                <a:solidFill>
                  <a:schemeClr val="tx1"/>
                </a:solidFill>
              </a:rPr>
              <a:t>t</a:t>
            </a:r>
            <a:r>
              <a:rPr lang="hu-HU" sz="2200" b="0" u="sng" dirty="0" smtClean="0">
                <a:solidFill>
                  <a:schemeClr val="tx1"/>
                </a:solidFill>
              </a:rPr>
              <a:t>célok</a:t>
            </a:r>
            <a:r>
              <a:rPr lang="de-AT" sz="2200" b="0" u="sng" dirty="0" smtClean="0">
                <a:solidFill>
                  <a:schemeClr val="tx1"/>
                </a:solidFill>
              </a:rPr>
              <a:t>:</a:t>
            </a:r>
          </a:p>
          <a:p>
            <a:pPr marL="1085850" lvl="1" indent="-342900">
              <a:buFont typeface="Arial" panose="020B0604020202020204" pitchFamily="34" charset="0"/>
              <a:buChar char="•"/>
            </a:pPr>
            <a:r>
              <a:rPr lang="hu-HU" sz="2200" dirty="0" smtClean="0"/>
              <a:t>intézményközi patológiai együttműködés</a:t>
            </a:r>
            <a:endParaRPr lang="de-AT" sz="2200" dirty="0" smtClean="0"/>
          </a:p>
          <a:p>
            <a:pPr marL="1085850" lvl="1" indent="-342900"/>
            <a:r>
              <a:rPr lang="hu-HU" sz="2200" b="0" dirty="0" smtClean="0">
                <a:solidFill>
                  <a:schemeClr val="tx1"/>
                </a:solidFill>
              </a:rPr>
              <a:t>„Együttműködési</a:t>
            </a:r>
            <a:r>
              <a:rPr lang="de-AT" sz="2200" b="0" dirty="0" smtClean="0">
                <a:solidFill>
                  <a:schemeClr val="tx1"/>
                </a:solidFill>
              </a:rPr>
              <a:t> </a:t>
            </a:r>
            <a:r>
              <a:rPr lang="hu-HU" sz="2200" dirty="0" smtClean="0"/>
              <a:t>Stratégia </a:t>
            </a:r>
            <a:r>
              <a:rPr lang="de-AT" sz="2200" b="0" dirty="0" smtClean="0">
                <a:solidFill>
                  <a:schemeClr val="tx1"/>
                </a:solidFill>
              </a:rPr>
              <a:t>2030“</a:t>
            </a:r>
            <a:r>
              <a:rPr lang="hu-HU" sz="2200" b="0" dirty="0" smtClean="0">
                <a:solidFill>
                  <a:schemeClr val="tx1"/>
                </a:solidFill>
              </a:rPr>
              <a:t> kidolgozása</a:t>
            </a:r>
            <a:endParaRPr lang="de-AT" sz="2200" b="0" dirty="0" smtClean="0">
              <a:solidFill>
                <a:schemeClr val="tx1"/>
              </a:solidFill>
            </a:endParaRPr>
          </a:p>
          <a:p>
            <a:pPr marL="1085850" lvl="1" indent="-342900">
              <a:buFont typeface="Arial" panose="020B0604020202020204" pitchFamily="34" charset="0"/>
              <a:buChar char="•"/>
            </a:pPr>
            <a:r>
              <a:rPr lang="hu-HU" sz="2200" dirty="0"/>
              <a:t>b</a:t>
            </a:r>
            <a:r>
              <a:rPr lang="hu-HU" sz="2200" dirty="0" smtClean="0"/>
              <a:t>ilaterális sürgősségi egyezmény tervezetének kidolgozása</a:t>
            </a:r>
            <a:endParaRPr lang="de-AT" sz="2200" dirty="0"/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hu-HU" sz="2200" dirty="0"/>
              <a:t>k</a:t>
            </a:r>
            <a:r>
              <a:rPr lang="hu-HU" sz="2200" dirty="0" smtClean="0"/>
              <a:t>özéppontban: </a:t>
            </a:r>
            <a:r>
              <a:rPr lang="hu-HU" sz="2200" b="0" dirty="0" smtClean="0">
                <a:solidFill>
                  <a:schemeClr val="tx1"/>
                </a:solidFill>
              </a:rPr>
              <a:t>hosszú távú orientáció és fenntarthatóság</a:t>
            </a:r>
            <a:endParaRPr lang="de-AT" sz="2200" b="0" dirty="0" smtClean="0">
              <a:solidFill>
                <a:schemeClr val="tx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AT" sz="2200" b="0" u="sng" dirty="0">
              <a:solidFill>
                <a:schemeClr val="tx1"/>
              </a:solidFill>
            </a:endParaRPr>
          </a:p>
        </p:txBody>
      </p:sp>
      <p:pic>
        <p:nvPicPr>
          <p:cNvPr id="5" name="Grafik 2" descr="image01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36360" y="5726502"/>
            <a:ext cx="270510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8855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de-AT" sz="3200" b="1" dirty="0" smtClean="0"/>
              <a:t>HEAL NOW – Projektinhalt/</a:t>
            </a:r>
            <a:r>
              <a:rPr lang="hu-HU" sz="3200" b="1" dirty="0" err="1"/>
              <a:t>p</a:t>
            </a:r>
            <a:r>
              <a:rPr lang="de-AT" sz="3200" b="1" dirty="0" smtClean="0"/>
              <a:t>roje</a:t>
            </a:r>
            <a:r>
              <a:rPr lang="hu-HU" sz="3200" b="1" dirty="0" err="1" smtClean="0"/>
              <a:t>kttartalom</a:t>
            </a:r>
            <a:endParaRPr lang="hu-HU" sz="3200" b="1" dirty="0"/>
          </a:p>
        </p:txBody>
      </p:sp>
      <p:sp>
        <p:nvSpPr>
          <p:cNvPr id="3" name="Szöveg helye 2"/>
          <p:cNvSpPr>
            <a:spLocks noGrp="1"/>
          </p:cNvSpPr>
          <p:nvPr>
            <p:ph type="body" sz="quarter" idx="10"/>
          </p:nvPr>
        </p:nvSpPr>
        <p:spPr>
          <a:xfrm>
            <a:off x="609601" y="994074"/>
            <a:ext cx="5471583" cy="5531270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de-AT" sz="2200" u="sng" dirty="0" smtClean="0"/>
              <a:t>Projektstruktur:</a:t>
            </a:r>
            <a:br>
              <a:rPr lang="de-AT" sz="2200" u="sng" dirty="0" smtClean="0"/>
            </a:br>
            <a:r>
              <a:rPr lang="de-AT" sz="2200" dirty="0" smtClean="0"/>
              <a:t>das Projekt besteht aus 4 Arbeitspaketen, 2 davon mit medizinisch-fachlichem Hintergrund</a:t>
            </a:r>
          </a:p>
          <a:p>
            <a:endParaRPr lang="de-AT" sz="2200" u="sng" dirty="0" smtClean="0"/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de-AT" sz="2200" dirty="0" smtClean="0"/>
              <a:t>Management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de-AT" sz="2200" dirty="0" smtClean="0"/>
              <a:t>T1 Arbeitspaket – Ergebnisse: Kooperationsagenda, pathologisches Pilotprojekt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de-AT" sz="2200" dirty="0" smtClean="0"/>
              <a:t>T2 Arbeitspaket – Ergebnisse: Entwurf für einen bilateralen Rettungsvertrag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de-AT" sz="2200" dirty="0" smtClean="0"/>
              <a:t>Kommunikation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endParaRPr lang="de-AT" sz="2800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1"/>
          </p:nvPr>
        </p:nvSpPr>
        <p:spPr>
          <a:xfrm>
            <a:off x="6288021" y="994074"/>
            <a:ext cx="5472000" cy="5413926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hu-HU" sz="2200" u="sng" dirty="0" smtClean="0"/>
              <a:t>projektstruktúra</a:t>
            </a:r>
            <a:r>
              <a:rPr lang="de-AT" sz="2200" b="0" u="sng" dirty="0" smtClean="0">
                <a:solidFill>
                  <a:schemeClr val="tx1"/>
                </a:solidFill>
              </a:rPr>
              <a:t>:</a:t>
            </a:r>
            <a:br>
              <a:rPr lang="de-AT" sz="2200" b="0" u="sng" dirty="0" smtClean="0">
                <a:solidFill>
                  <a:schemeClr val="tx1"/>
                </a:solidFill>
              </a:rPr>
            </a:br>
            <a:r>
              <a:rPr lang="hu-HU" sz="2200" b="0" dirty="0" smtClean="0">
                <a:solidFill>
                  <a:schemeClr val="tx1"/>
                </a:solidFill>
              </a:rPr>
              <a:t>a projekt 4 munkacsomagot foglal magában, amelyből 2 szakmai munkacsomag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AT" sz="2200" b="0" u="sng" dirty="0" smtClean="0">
              <a:solidFill>
                <a:schemeClr val="tx1"/>
              </a:solidFill>
            </a:endParaRP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hu-HU" sz="2200" dirty="0"/>
              <a:t>m</a:t>
            </a:r>
            <a:r>
              <a:rPr lang="hu-HU" sz="2200" dirty="0" smtClean="0"/>
              <a:t>enedzsment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hu-HU" sz="2200" b="0" dirty="0" smtClean="0">
                <a:solidFill>
                  <a:schemeClr val="tx1"/>
                </a:solidFill>
              </a:rPr>
              <a:t>T1 munkacsomag – közvetlen kimenetek: Stratégia, patológiai pilot 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hu-HU" sz="2200" dirty="0" smtClean="0"/>
              <a:t>T2 munkacsomag – közvetlen kimenet: bilaterális egyezmény szövegtervezet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hu-HU" sz="2200" dirty="0"/>
              <a:t>k</a:t>
            </a:r>
            <a:r>
              <a:rPr lang="hu-HU" sz="2200" b="0" dirty="0" smtClean="0">
                <a:solidFill>
                  <a:schemeClr val="tx1"/>
                </a:solidFill>
              </a:rPr>
              <a:t>ommunikáció </a:t>
            </a:r>
            <a:endParaRPr lang="de-AT" sz="2200" b="0" dirty="0" smtClean="0">
              <a:solidFill>
                <a:schemeClr val="tx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AT" sz="2200" b="0" u="sng" dirty="0">
              <a:solidFill>
                <a:schemeClr val="tx1"/>
              </a:solidFill>
            </a:endParaRPr>
          </a:p>
        </p:txBody>
      </p:sp>
      <p:pic>
        <p:nvPicPr>
          <p:cNvPr id="5" name="Grafik 2" descr="image01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36360" y="5726502"/>
            <a:ext cx="270510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22176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de-AT" sz="3200" b="1" dirty="0" smtClean="0"/>
              <a:t>HEAL NOW – Projektinhalt/</a:t>
            </a:r>
            <a:r>
              <a:rPr lang="hu-HU" sz="3200" b="1" dirty="0" err="1"/>
              <a:t>p</a:t>
            </a:r>
            <a:r>
              <a:rPr lang="de-AT" sz="3200" b="1" dirty="0" smtClean="0"/>
              <a:t>roje</a:t>
            </a:r>
            <a:r>
              <a:rPr lang="hu-HU" sz="3200" b="1" dirty="0" err="1" smtClean="0"/>
              <a:t>kttartalom</a:t>
            </a:r>
            <a:endParaRPr lang="hu-HU" sz="3200" b="1" dirty="0"/>
          </a:p>
        </p:txBody>
      </p:sp>
      <p:sp>
        <p:nvSpPr>
          <p:cNvPr id="3" name="Szöveg helye 2"/>
          <p:cNvSpPr>
            <a:spLocks noGrp="1"/>
          </p:cNvSpPr>
          <p:nvPr>
            <p:ph type="body" sz="quarter" idx="10"/>
          </p:nvPr>
        </p:nvSpPr>
        <p:spPr>
          <a:xfrm>
            <a:off x="609600" y="1268760"/>
            <a:ext cx="5471583" cy="4896544"/>
          </a:xfrm>
          <a:noFill/>
        </p:spPr>
        <p:txBody>
          <a:bodyPr>
            <a:normAutofit fontScale="77500" lnSpcReduction="20000"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de-AT" sz="2800" u="sng" dirty="0" smtClean="0"/>
              <a:t>Projektteilnehmer (Prinzip der Freiwilligkeit):</a:t>
            </a:r>
            <a:br>
              <a:rPr lang="de-AT" sz="2800" u="sng" dirty="0" smtClean="0"/>
            </a:br>
            <a:endParaRPr lang="de-AT" sz="2800" dirty="0" smtClean="0"/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de-AT" sz="2800" dirty="0" smtClean="0"/>
              <a:t>Hauptakteure – 2 Krankenhäuser für das Pilotprojekt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de-AT" sz="2800" dirty="0" smtClean="0"/>
              <a:t>Netzwerkakteure – Krankenhäuser, Rettungsleitstellen (regional) und sonstige </a:t>
            </a:r>
            <a:r>
              <a:rPr lang="de-AT" sz="2800" dirty="0" err="1" smtClean="0"/>
              <a:t>ExpertInnen</a:t>
            </a:r>
            <a:r>
              <a:rPr lang="de-AT" sz="2800" dirty="0" smtClean="0"/>
              <a:t>, die im Projektgebiet tätig sind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de-AT" sz="2800" dirty="0" smtClean="0"/>
              <a:t>kooperierende Akteure außerhalb des Netzwerks – medizinische Stakeholder je nach Bedarf innerhalb des Projekts (auf ungarischer Seite z.B.: MSOTKE, MOT, MAITT) 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de-AT" sz="2800" dirty="0" smtClean="0"/>
              <a:t>externe </a:t>
            </a:r>
            <a:r>
              <a:rPr lang="de-AT" sz="2800" dirty="0" smtClean="0"/>
              <a:t>Experten</a:t>
            </a:r>
            <a:endParaRPr lang="de-AT" sz="2800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1"/>
          </p:nvPr>
        </p:nvSpPr>
        <p:spPr>
          <a:xfrm>
            <a:off x="6288021" y="1268760"/>
            <a:ext cx="5472000" cy="4752528"/>
          </a:xfrm>
        </p:spPr>
        <p:txBody>
          <a:bodyPr>
            <a:normAutofit lnSpcReduction="10000"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hu-HU" sz="2200" u="sng" dirty="0"/>
              <a:t>s</a:t>
            </a:r>
            <a:r>
              <a:rPr lang="hu-HU" sz="2200" u="sng" dirty="0" smtClean="0"/>
              <a:t>zakmai szereplők (önkéntesség elve)</a:t>
            </a:r>
            <a:r>
              <a:rPr lang="de-AT" sz="2200" b="0" u="sng" dirty="0" smtClean="0">
                <a:solidFill>
                  <a:schemeClr val="tx1"/>
                </a:solidFill>
              </a:rPr>
              <a:t>:</a:t>
            </a:r>
            <a:br>
              <a:rPr lang="de-AT" sz="2200" b="0" u="sng" dirty="0" smtClean="0">
                <a:solidFill>
                  <a:schemeClr val="tx1"/>
                </a:solidFill>
              </a:rPr>
            </a:br>
            <a:endParaRPr lang="hu-HU" sz="2200" dirty="0" smtClean="0"/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hu-HU" sz="2200" dirty="0"/>
              <a:t>m</a:t>
            </a:r>
            <a:r>
              <a:rPr lang="hu-HU" sz="2200" dirty="0" smtClean="0"/>
              <a:t>agszereplők – 2 pilotprojekt kórház </a:t>
            </a:r>
            <a:endParaRPr lang="hu-HU" sz="2200" dirty="0"/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hu-HU" sz="2200" dirty="0" smtClean="0"/>
              <a:t>hálózati szereplők - programterületen belül működő kórházak és mentőszolgálatok (regionális szervei) ideértve az általuk delegált szakmai személyek 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hu-HU" sz="2200" dirty="0"/>
              <a:t>h</a:t>
            </a:r>
            <a:r>
              <a:rPr lang="hu-HU" sz="2200" dirty="0" smtClean="0"/>
              <a:t>álózaton kívüli szakmai közreműködők - orvosszakmai társaságok a projektpartnerek saját belátása szerint és felkérése alapján (pl.: MSOTKE, MOT, MAITT) </a:t>
            </a:r>
            <a:endParaRPr lang="hu-HU" sz="2200" b="0" dirty="0" smtClean="0">
              <a:solidFill>
                <a:schemeClr val="tx1"/>
              </a:solidFill>
            </a:endParaRP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hu-HU" sz="2200" dirty="0"/>
              <a:t>k</a:t>
            </a:r>
            <a:r>
              <a:rPr lang="hu-HU" sz="2200" dirty="0" smtClean="0"/>
              <a:t>ülső </a:t>
            </a:r>
            <a:r>
              <a:rPr lang="hu-HU" sz="2200" dirty="0" smtClean="0"/>
              <a:t>szakértők</a:t>
            </a:r>
            <a:endParaRPr lang="de-AT" sz="2200" b="0" dirty="0" smtClean="0">
              <a:solidFill>
                <a:schemeClr val="tx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AT" sz="2200" b="0" u="sng" dirty="0">
              <a:solidFill>
                <a:schemeClr val="tx1"/>
              </a:solidFill>
            </a:endParaRPr>
          </a:p>
        </p:txBody>
      </p:sp>
      <p:pic>
        <p:nvPicPr>
          <p:cNvPr id="5" name="Grafik 2" descr="image01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36360" y="5726502"/>
            <a:ext cx="270510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05798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de-AT" sz="3200" b="1" dirty="0" smtClean="0"/>
              <a:t>HEAL NOW – Projektinhalt/</a:t>
            </a:r>
            <a:r>
              <a:rPr lang="hu-HU" sz="3200" b="1" dirty="0" err="1"/>
              <a:t>p</a:t>
            </a:r>
            <a:r>
              <a:rPr lang="de-AT" sz="3200" b="1" dirty="0" smtClean="0"/>
              <a:t>roje</a:t>
            </a:r>
            <a:r>
              <a:rPr lang="hu-HU" sz="3200" b="1" dirty="0" err="1" smtClean="0"/>
              <a:t>kttartalom</a:t>
            </a:r>
            <a:endParaRPr lang="hu-HU" sz="3200" b="1" dirty="0"/>
          </a:p>
        </p:txBody>
      </p:sp>
      <p:sp>
        <p:nvSpPr>
          <p:cNvPr id="3" name="Szöveg helye 2"/>
          <p:cNvSpPr>
            <a:spLocks noGrp="1"/>
          </p:cNvSpPr>
          <p:nvPr>
            <p:ph type="body" sz="quarter" idx="10"/>
          </p:nvPr>
        </p:nvSpPr>
        <p:spPr>
          <a:xfrm>
            <a:off x="609600" y="1015732"/>
            <a:ext cx="5471583" cy="5283256"/>
          </a:xfrm>
          <a:solidFill>
            <a:srgbClr val="FFFF00"/>
          </a:solidFill>
        </p:spPr>
        <p:txBody>
          <a:bodyPr>
            <a:normAutofit lnSpcReduction="10000"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de-AT" sz="2400" u="sng" dirty="0" smtClean="0"/>
              <a:t>Schlüsselprinzipien: </a:t>
            </a:r>
            <a:r>
              <a:rPr lang="de-AT" sz="2400" dirty="0" smtClean="0"/>
              <a:t>Optimierung der Kapazitäten und Synergieeffekte</a:t>
            </a:r>
          </a:p>
          <a:p>
            <a:endParaRPr lang="de-AT" sz="2400" u="sng" dirty="0" smtClean="0"/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de-AT" sz="2400" dirty="0" smtClean="0"/>
              <a:t>Kooperationsagenda 2030 – Basisstudie (Status der vorhandenen Kapazitäten) → Untersuchung von med. Fachbereichen, die sich für eine gemeinsame Kooperation eignen → Bereitschaft und Verfügbarkeit zur Kooperation → Definition von kurz-, mittel- und langfristigen Zielen für die Kooperation (zwei Kapitel)  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endParaRPr lang="de-AT" sz="2800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1"/>
          </p:nvPr>
        </p:nvSpPr>
        <p:spPr>
          <a:xfrm>
            <a:off x="6288021" y="994074"/>
            <a:ext cx="5472000" cy="5413926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hu-HU" sz="2200" u="sng" dirty="0" smtClean="0"/>
              <a:t>kulcselvek</a:t>
            </a:r>
            <a:r>
              <a:rPr lang="de-AT" sz="2200" b="0" u="sng" dirty="0" smtClean="0">
                <a:solidFill>
                  <a:schemeClr val="tx1"/>
                </a:solidFill>
              </a:rPr>
              <a:t>:</a:t>
            </a:r>
            <a:r>
              <a:rPr lang="hu-HU" sz="2200" dirty="0"/>
              <a:t> </a:t>
            </a:r>
            <a:r>
              <a:rPr lang="hu-HU" sz="2200" dirty="0" smtClean="0"/>
              <a:t>kapacitásoptimalizálás és kapacitásmegosztás (optimalizálás megosztás révén)</a:t>
            </a:r>
          </a:p>
          <a:p>
            <a:endParaRPr lang="de-AT" sz="2200" b="0" u="sng" dirty="0" smtClean="0">
              <a:solidFill>
                <a:schemeClr val="tx1"/>
              </a:solidFill>
            </a:endParaRP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hu-HU" sz="2200" dirty="0" smtClean="0"/>
              <a:t>Együttműködési Stratégia 2030 – </a:t>
            </a:r>
            <a:r>
              <a:rPr lang="hu-HU" sz="2200" dirty="0" err="1" smtClean="0"/>
              <a:t>baseline</a:t>
            </a:r>
            <a:r>
              <a:rPr lang="hu-HU" sz="2200" dirty="0" smtClean="0"/>
              <a:t> </a:t>
            </a:r>
            <a:r>
              <a:rPr lang="hu-HU" sz="2200" dirty="0" err="1" smtClean="0"/>
              <a:t>study</a:t>
            </a:r>
            <a:r>
              <a:rPr lang="hu-HU" sz="2200" dirty="0" smtClean="0"/>
              <a:t> (meglévő kapacitások státusza) → bevonható (megosztásra alkalmas) orvosi </a:t>
            </a:r>
            <a:r>
              <a:rPr lang="hu-HU" sz="2200" dirty="0"/>
              <a:t>területek vizsgálata </a:t>
            </a:r>
            <a:r>
              <a:rPr lang="hu-HU" sz="2200" dirty="0" smtClean="0"/>
              <a:t>→ </a:t>
            </a:r>
            <a:r>
              <a:rPr lang="hu-HU" sz="2200" dirty="0" err="1" smtClean="0"/>
              <a:t>bevonhatósági</a:t>
            </a:r>
            <a:r>
              <a:rPr lang="hu-HU" sz="2200" dirty="0" smtClean="0"/>
              <a:t> felkészültség megállapítása → rövid, közép és hosszú távú célok meghatározása az egyes orvosszakmai területek (mint fejezetek) hozzárendelésével felkészültségük alapján (két fejezet adott)  </a:t>
            </a:r>
          </a:p>
          <a:p>
            <a:endParaRPr lang="hu-HU" sz="2200" b="0" dirty="0" smtClean="0">
              <a:solidFill>
                <a:schemeClr val="tx1"/>
              </a:solidFill>
            </a:endParaRPr>
          </a:p>
          <a:p>
            <a:endParaRPr lang="de-AT" sz="2200" b="0" dirty="0" smtClean="0">
              <a:solidFill>
                <a:schemeClr val="tx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AT" sz="2200" b="0" u="sng" dirty="0">
              <a:solidFill>
                <a:schemeClr val="tx1"/>
              </a:solidFill>
            </a:endParaRPr>
          </a:p>
        </p:txBody>
      </p:sp>
      <p:pic>
        <p:nvPicPr>
          <p:cNvPr id="5" name="Grafik 2" descr="image01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36360" y="5726502"/>
            <a:ext cx="270510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83438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de-AT" sz="3200" b="1" dirty="0" smtClean="0"/>
              <a:t>HEAL NOW – Projektinhalt/</a:t>
            </a:r>
            <a:r>
              <a:rPr lang="hu-HU" sz="3200" b="1" dirty="0" err="1"/>
              <a:t>p</a:t>
            </a:r>
            <a:r>
              <a:rPr lang="de-AT" sz="3200" b="1" dirty="0" smtClean="0"/>
              <a:t>roje</a:t>
            </a:r>
            <a:r>
              <a:rPr lang="hu-HU" sz="3200" b="1" dirty="0" err="1" smtClean="0"/>
              <a:t>kttartalom</a:t>
            </a:r>
            <a:endParaRPr lang="hu-HU" sz="3200" b="1" dirty="0"/>
          </a:p>
        </p:txBody>
      </p:sp>
      <p:sp>
        <p:nvSpPr>
          <p:cNvPr id="3" name="Szöveg helye 2"/>
          <p:cNvSpPr>
            <a:spLocks noGrp="1"/>
          </p:cNvSpPr>
          <p:nvPr>
            <p:ph type="body" sz="quarter" idx="10"/>
          </p:nvPr>
        </p:nvSpPr>
        <p:spPr>
          <a:xfrm>
            <a:off x="609601" y="994074"/>
            <a:ext cx="5471583" cy="5413926"/>
          </a:xfrm>
        </p:spPr>
        <p:txBody>
          <a:bodyPr>
            <a:normAutofit fontScale="92500"/>
          </a:bodyPr>
          <a:lstStyle/>
          <a:p>
            <a:pPr marL="457200" indent="-457200">
              <a:spcBef>
                <a:spcPts val="60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de-AT" sz="2200" b="1" u="sng" dirty="0" smtClean="0"/>
              <a:t>Pilotprojekt in der Pathologie </a:t>
            </a:r>
            <a:r>
              <a:rPr lang="de-AT" sz="2200" dirty="0" smtClean="0"/>
              <a:t>– </a:t>
            </a:r>
            <a:br>
              <a:rPr lang="de-AT" sz="2200" dirty="0" smtClean="0"/>
            </a:br>
            <a:r>
              <a:rPr lang="de-AT" sz="2200" dirty="0" smtClean="0"/>
              <a:t>„</a:t>
            </a:r>
            <a:r>
              <a:rPr lang="de-AT" sz="2200" i="1" dirty="0" smtClean="0"/>
              <a:t>Was ist bereits getan?</a:t>
            </a:r>
            <a:r>
              <a:rPr lang="de-AT" sz="2200" dirty="0" smtClean="0"/>
              <a:t>”: Analyse des Grundgerüsts, Definition der Systemanforderungen und des Ausrüstungsbedarfs (inkl. technischer Anforderungen)</a:t>
            </a:r>
            <a:br>
              <a:rPr lang="de-AT" sz="2200" dirty="0" smtClean="0"/>
            </a:br>
            <a:r>
              <a:rPr lang="de-AT" sz="2200" dirty="0" smtClean="0"/>
              <a:t>„</a:t>
            </a:r>
            <a:r>
              <a:rPr lang="de-AT" sz="2200" i="1" dirty="0" smtClean="0"/>
              <a:t>Was kommt als nächstes?“: </a:t>
            </a:r>
            <a:r>
              <a:rPr lang="de-AT" sz="2200" dirty="0" smtClean="0"/>
              <a:t>Systemdokumentation, öffentliche Beschaffung und Installation der Ausrüstung, Testphase (ab 01.10.2021), vollständige Inbetriebnahme (spätestens am 01.10.2021)</a:t>
            </a:r>
          </a:p>
          <a:p>
            <a:pPr>
              <a:spcAft>
                <a:spcPts val="600"/>
              </a:spcAft>
            </a:pPr>
            <a:endParaRPr lang="de-AT" sz="800" dirty="0" smtClean="0"/>
          </a:p>
          <a:p>
            <a:pPr algn="ctr"/>
            <a:r>
              <a:rPr lang="de-AT" sz="2200" b="1" dirty="0" smtClean="0"/>
              <a:t>DSGVO?! Wir beziehen auch diesen Punkt mit ein. Die richtige Anwendung der DSGVO wird parallel zum Testbetrieb durchgeführt.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endParaRPr lang="de-AT" sz="2800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1"/>
          </p:nvPr>
        </p:nvSpPr>
        <p:spPr>
          <a:xfrm>
            <a:off x="6288021" y="994074"/>
            <a:ext cx="5472000" cy="5413926"/>
          </a:xfrm>
        </p:spPr>
        <p:txBody>
          <a:bodyPr>
            <a:normAutofit/>
          </a:bodyPr>
          <a:lstStyle/>
          <a:p>
            <a:pPr marL="457200" indent="-457200"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hu-HU" sz="2200" b="1" u="sng" dirty="0"/>
              <a:t>p</a:t>
            </a:r>
            <a:r>
              <a:rPr lang="hu-HU" sz="2200" b="1" u="sng" dirty="0" smtClean="0"/>
              <a:t>atológiai pilotprojekt </a:t>
            </a:r>
            <a:r>
              <a:rPr lang="hu-HU" sz="2200" dirty="0" smtClean="0"/>
              <a:t>– „ami már megvan”: alaphelyzet felmérés, rendszerkövetelmények és eszközök meghatározása, eszközök műszaki specifikációi; „ami még hátra van”: rendszerleírási dokumentáció elkészítése, eszközök (köz)beszerzése és telepítése, tesztüzem (2021.10.01-től), éles indulás (legkésőbb 2022.10.01-től)</a:t>
            </a:r>
            <a:endParaRPr lang="hu-HU" sz="2200" b="0" dirty="0">
              <a:solidFill>
                <a:schemeClr val="tx1"/>
              </a:solidFill>
            </a:endParaRPr>
          </a:p>
          <a:p>
            <a:pPr algn="ctr"/>
            <a:r>
              <a:rPr lang="hu-HU" sz="2200" b="1" dirty="0" smtClean="0"/>
              <a:t>GDPR?! Nem feledkeztünk meg róla!</a:t>
            </a:r>
          </a:p>
          <a:p>
            <a:pPr algn="ctr"/>
            <a:r>
              <a:rPr lang="hu-HU" sz="2200" b="1" dirty="0" smtClean="0">
                <a:solidFill>
                  <a:schemeClr val="tx1"/>
                </a:solidFill>
              </a:rPr>
              <a:t>Tesztüzemeléssel párhuzamosan adatvédelmi akkreditáció</a:t>
            </a:r>
          </a:p>
          <a:p>
            <a:endParaRPr lang="de-AT" sz="2200" b="0" dirty="0" smtClean="0">
              <a:solidFill>
                <a:schemeClr val="tx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AT" sz="2200" b="0" u="sng" dirty="0">
              <a:solidFill>
                <a:schemeClr val="tx1"/>
              </a:solidFill>
            </a:endParaRPr>
          </a:p>
        </p:txBody>
      </p:sp>
      <p:pic>
        <p:nvPicPr>
          <p:cNvPr id="5" name="Grafik 2" descr="image01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36360" y="5726502"/>
            <a:ext cx="270510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99601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ONTENT page">
  <a:themeElements>
    <a:clrScheme name="Interreg Europ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FDC609"/>
      </a:accent1>
      <a:accent2>
        <a:srgbClr val="98C222"/>
      </a:accent2>
      <a:accent3>
        <a:srgbClr val="159960"/>
      </a:accent3>
      <a:accent4>
        <a:srgbClr val="21B7CF"/>
      </a:accent4>
      <a:accent5>
        <a:srgbClr val="000099"/>
      </a:accent5>
      <a:accent6>
        <a:srgbClr val="FFCC00"/>
      </a:accent6>
      <a:hlink>
        <a:srgbClr val="363438"/>
      </a:hlink>
      <a:folHlink>
        <a:srgbClr val="000099"/>
      </a:folHlink>
    </a:clrScheme>
    <a:fontScheme name="Office Classique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NOVATION_project" id="{D566045A-B5EE-4175-80AB-788B31C08BC2}" vid="{F84AA13F-568C-44F3-B479-C6A9A114AE49}"/>
    </a:ext>
  </a:extLst>
</a:theme>
</file>

<file path=ppt/theme/theme2.xml><?xml version="1.0" encoding="utf-8"?>
<a:theme xmlns:a="http://schemas.openxmlformats.org/drawingml/2006/main" name="IMAGE">
  <a:themeElements>
    <a:clrScheme name="Interreg Europ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FDC609"/>
      </a:accent1>
      <a:accent2>
        <a:srgbClr val="98C222"/>
      </a:accent2>
      <a:accent3>
        <a:srgbClr val="159960"/>
      </a:accent3>
      <a:accent4>
        <a:srgbClr val="21B7CF"/>
      </a:accent4>
      <a:accent5>
        <a:srgbClr val="000099"/>
      </a:accent5>
      <a:accent6>
        <a:srgbClr val="FFCC00"/>
      </a:accent6>
      <a:hlink>
        <a:srgbClr val="363438"/>
      </a:hlink>
      <a:folHlink>
        <a:srgbClr val="000099"/>
      </a:folHlink>
    </a:clrScheme>
    <a:fontScheme name="Office Classique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NOVATION_project" id="{D566045A-B5EE-4175-80AB-788B31C08BC2}" vid="{8A8BA56D-941A-4829-984E-DE6AE4C8B7C7}"/>
    </a:ext>
  </a:extLst>
</a:theme>
</file>

<file path=ppt/theme/theme3.xml><?xml version="1.0" encoding="utf-8"?>
<a:theme xmlns:a="http://schemas.openxmlformats.org/drawingml/2006/main" name="BLOCK page ">
  <a:themeElements>
    <a:clrScheme name="Interreg Europ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FDC609"/>
      </a:accent1>
      <a:accent2>
        <a:srgbClr val="98C222"/>
      </a:accent2>
      <a:accent3>
        <a:srgbClr val="159960"/>
      </a:accent3>
      <a:accent4>
        <a:srgbClr val="21B7CF"/>
      </a:accent4>
      <a:accent5>
        <a:srgbClr val="000099"/>
      </a:accent5>
      <a:accent6>
        <a:srgbClr val="FFCC00"/>
      </a:accent6>
      <a:hlink>
        <a:srgbClr val="363438"/>
      </a:hlink>
      <a:folHlink>
        <a:srgbClr val="000099"/>
      </a:folHlink>
    </a:clrScheme>
    <a:fontScheme name="Office Classique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NOVATION_project" id="{D566045A-B5EE-4175-80AB-788B31C08BC2}" vid="{3B69396B-88D0-48A1-A56D-80135871358D}"/>
    </a:ext>
  </a:extLst>
</a:theme>
</file>

<file path=ppt/theme/theme4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INNOVATION_project</Template>
  <TotalTime>0</TotalTime>
  <Words>997</Words>
  <Application>Microsoft Office PowerPoint</Application>
  <PresentationFormat>Breitbild</PresentationFormat>
  <Paragraphs>130</Paragraphs>
  <Slides>12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3</vt:i4>
      </vt:variant>
      <vt:variant>
        <vt:lpstr>Folientitel</vt:lpstr>
      </vt:variant>
      <vt:variant>
        <vt:i4>12</vt:i4>
      </vt:variant>
    </vt:vector>
  </HeadingPairs>
  <TitlesOfParts>
    <vt:vector size="19" baseType="lpstr">
      <vt:lpstr>Arial</vt:lpstr>
      <vt:lpstr>Calibri</vt:lpstr>
      <vt:lpstr>Courier New</vt:lpstr>
      <vt:lpstr>Wingdings</vt:lpstr>
      <vt:lpstr>CONTENT page</vt:lpstr>
      <vt:lpstr>IMAGE</vt:lpstr>
      <vt:lpstr>BLOCK page </vt:lpstr>
      <vt:lpstr>  HEAL NOW Project ”KICK-OFF” EVENT Montag, 30 November 2020 2020. november 30. hétfő  Florian LOCHNER &amp; Ferenc WEIGL    </vt:lpstr>
      <vt:lpstr>HEAL NOW – Ausgangssituation/Kiindulópont</vt:lpstr>
      <vt:lpstr>HEAL NOW – Projektüberblick/projekt áttekintése</vt:lpstr>
      <vt:lpstr>HEAL NOW – Projektpartner/projektpartnerek</vt:lpstr>
      <vt:lpstr>HEAL NOW – Projektziele/projektcélok</vt:lpstr>
      <vt:lpstr>HEAL NOW – Projektinhalt/projekttartalom</vt:lpstr>
      <vt:lpstr>HEAL NOW – Projektinhalt/projekttartalom</vt:lpstr>
      <vt:lpstr>HEAL NOW – Projektinhalt/projekttartalom</vt:lpstr>
      <vt:lpstr>HEAL NOW – Projektinhalt/projekttartalom</vt:lpstr>
      <vt:lpstr>HEAL NOW – Projektteilnehmer Rationale/szakmai panlelfelépítési logika</vt:lpstr>
      <vt:lpstr>HEAL NOW – Zusammenfassung/összefoglalva</vt:lpstr>
      <vt:lpstr>  Danke für Ihre Aufmerksamkeit! Köszönjük a figyelmet!   </vt:lpstr>
    </vt:vector>
  </TitlesOfParts>
  <Company>NovaData BV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Joyce de Laat</dc:creator>
  <cp:lastModifiedBy>Lochner Florian, Healthacross</cp:lastModifiedBy>
  <cp:revision>263</cp:revision>
  <dcterms:created xsi:type="dcterms:W3CDTF">2016-05-31T12:48:28Z</dcterms:created>
  <dcterms:modified xsi:type="dcterms:W3CDTF">2020-11-30T10:48:04Z</dcterms:modified>
</cp:coreProperties>
</file>