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394" r:id="rId2"/>
    <p:sldId id="400" r:id="rId3"/>
    <p:sldId id="386" r:id="rId4"/>
    <p:sldId id="397" r:id="rId5"/>
    <p:sldId id="398" r:id="rId6"/>
    <p:sldId id="399" r:id="rId7"/>
    <p:sldId id="401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050"/>
    <a:srgbClr val="CE2939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46" autoAdjust="0"/>
    <p:restoredTop sz="94125" autoAdjust="0"/>
  </p:normalViewPr>
  <p:slideViewPr>
    <p:cSldViewPr snapToGrid="0" snapToObjects="1">
      <p:cViewPr varScale="1">
        <p:scale>
          <a:sx n="111" d="100"/>
          <a:sy n="111" d="100"/>
        </p:scale>
        <p:origin x="10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58246527777779"/>
          <c:y val="0.15095604136779223"/>
          <c:w val="0.7690069444444444"/>
          <c:h val="0.576410508960880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9B500"/>
            </a:solidFill>
            <a:ln w="6350"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9B500"/>
              </a:solidFill>
              <a:ln w="635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A84-4916-BF17-E33744344CDF}"/>
              </c:ext>
            </c:extLst>
          </c:dPt>
          <c:cat>
            <c:numRef>
              <c:f>'Kraftwerkstatt Kinder Deskripti'!$B$4:$B$7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'Kraftwerkstatt Kinder Deskripti'!$E$4:$E$7</c:f>
              <c:numCache>
                <c:formatCode>###0.0</c:formatCode>
                <c:ptCount val="4"/>
                <c:pt idx="0">
                  <c:v>70</c:v>
                </c:pt>
                <c:pt idx="1">
                  <c:v>29.411764705882355</c:v>
                </c:pt>
                <c:pt idx="2">
                  <c:v>11.76470588235294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4-4916-BF17-E33744344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2"/>
        <c:axId val="223121760"/>
        <c:axId val="223122152"/>
      </c:barChart>
      <c:catAx>
        <c:axId val="22312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122152"/>
        <c:crosses val="autoZero"/>
        <c:auto val="1"/>
        <c:lblAlgn val="ctr"/>
        <c:lblOffset val="100"/>
        <c:noMultiLvlLbl val="0"/>
      </c:catAx>
      <c:valAx>
        <c:axId val="223122152"/>
        <c:scaling>
          <c:orientation val="minMax"/>
        </c:scaling>
        <c:delete val="1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223121760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7282513103739"/>
          <c:y val="0.21105646007077838"/>
          <c:w val="0.78216308439159954"/>
          <c:h val="0.70803632019651941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E9B500"/>
            </a:solidFill>
            <a:ln w="3175">
              <a:solidFill>
                <a:srgbClr val="FFFFFF"/>
              </a:solidFill>
            </a:ln>
          </c:spPr>
          <c:cat>
            <c:numRef>
              <c:f>'Kraftwerkstatt Kinder Deskripti'!$B$4:$B$7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'Kraftwerkstatt Kinder Deskripti'!$D$4:$D$7</c:f>
              <c:numCache>
                <c:formatCode>###0.0</c:formatCode>
                <c:ptCount val="4"/>
                <c:pt idx="0">
                  <c:v>30</c:v>
                </c:pt>
                <c:pt idx="1">
                  <c:v>9.6153846153846168</c:v>
                </c:pt>
                <c:pt idx="2">
                  <c:v>3.8461538461538463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1-476E-9250-47DA0C837CEC}"/>
            </c:ext>
          </c:extLst>
        </c:ser>
        <c:ser>
          <c:idx val="1"/>
          <c:order val="1"/>
          <c:spPr>
            <a:solidFill>
              <a:srgbClr val="4EA9CB"/>
            </a:solidFill>
            <a:ln w="3175">
              <a:solidFill>
                <a:srgbClr val="FFFFFF"/>
              </a:solidFill>
            </a:ln>
          </c:spPr>
          <c:cat>
            <c:numRef>
              <c:f>'Kraftwerkstatt Kinder Deskripti'!$B$4:$B$7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'Kraftwerkstatt Kinder Deskripti'!$E$4:$E$7</c:f>
              <c:numCache>
                <c:formatCode>###0.0</c:formatCode>
                <c:ptCount val="4"/>
                <c:pt idx="0">
                  <c:v>70</c:v>
                </c:pt>
                <c:pt idx="1">
                  <c:v>29.411764705882355</c:v>
                </c:pt>
                <c:pt idx="2">
                  <c:v>11.76470588235294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1-476E-9250-47DA0C837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123328"/>
        <c:axId val="223123720"/>
      </c:areaChart>
      <c:catAx>
        <c:axId val="22312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123720"/>
        <c:crosses val="autoZero"/>
        <c:auto val="1"/>
        <c:lblAlgn val="ctr"/>
        <c:lblOffset val="100"/>
        <c:noMultiLvlLbl val="0"/>
      </c:catAx>
      <c:valAx>
        <c:axId val="223123720"/>
        <c:scaling>
          <c:orientation val="minMax"/>
        </c:scaling>
        <c:delete val="1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none"/>
        <c:minorTickMark val="none"/>
        <c:tickLblPos val="nextTo"/>
        <c:crossAx val="223123328"/>
        <c:crosses val="autoZero"/>
        <c:crossBetween val="midCat"/>
        <c:majorUnit val="40"/>
        <c:min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86103098447834"/>
          <c:y val="9.4056656174782441E-2"/>
          <c:w val="0.46643511705029334"/>
          <c:h val="0.73350614083811638"/>
        </c:manualLayout>
      </c:layout>
      <c:doughnutChart>
        <c:varyColors val="1"/>
        <c:ser>
          <c:idx val="0"/>
          <c:order val="0"/>
          <c:spPr>
            <a:solidFill>
              <a:srgbClr val="7BAE4C"/>
            </a:solidFill>
            <a:ln w="317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79B51C"/>
              </a:solidFill>
              <a:ln w="31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90E-44A9-A685-0AE384D8C27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90E-44A9-A685-0AE384D8C271}"/>
              </c:ext>
            </c:extLst>
          </c:dPt>
          <c:dPt>
            <c:idx val="2"/>
            <c:bubble3D val="0"/>
            <c:spPr>
              <a:solidFill>
                <a:srgbClr val="687169"/>
              </a:solidFill>
              <a:ln w="31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90E-44A9-A685-0AE384D8C271}"/>
              </c:ext>
            </c:extLst>
          </c:dPt>
          <c:dPt>
            <c:idx val="3"/>
            <c:bubble3D val="0"/>
            <c:spPr>
              <a:solidFill>
                <a:srgbClr val="E53517"/>
              </a:solidFill>
              <a:ln w="31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90E-44A9-A685-0AE384D8C271}"/>
              </c:ext>
            </c:extLst>
          </c:dPt>
          <c:dPt>
            <c:idx val="4"/>
            <c:bubble3D val="0"/>
            <c:spPr>
              <a:solidFill>
                <a:srgbClr val="4FA9CB"/>
              </a:solidFill>
              <a:ln w="317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90E-44A9-A685-0AE384D8C271}"/>
              </c:ext>
            </c:extLst>
          </c:dPt>
          <c:cat>
            <c:strRef>
              <c:f>'Kraftwerkstatt Kinder Deskripti'!$B$4:$B$8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Gesamt</c:v>
                </c:pt>
              </c:strCache>
            </c:strRef>
          </c:cat>
          <c:val>
            <c:numRef>
              <c:f>'Kraftwerkstatt Kinder Deskripti'!$D$4:$D$8</c:f>
              <c:numCache>
                <c:formatCode>###0.0</c:formatCode>
                <c:ptCount val="5"/>
                <c:pt idx="0">
                  <c:v>30</c:v>
                </c:pt>
                <c:pt idx="1">
                  <c:v>9.6153846153846168</c:v>
                </c:pt>
                <c:pt idx="2">
                  <c:v>3.8461538461538463</c:v>
                </c:pt>
                <c:pt idx="3">
                  <c:v>12</c:v>
                </c:pt>
                <c:pt idx="4">
                  <c:v>32.692307692307693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0E-44A9-A685-0AE384D8C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B8F0B-18BC-E148-8EB7-4A279D302A93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E34C-5803-574A-8808-5FFCDECC69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3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99D1-A3ED-7141-900F-850277DE6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78218"/>
            <a:ext cx="526415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3E297B-D8FB-3C40-BCE8-D25DB29A37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6814456" cy="8273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Name(</a:t>
            </a:r>
            <a:r>
              <a:rPr lang="de-DE" dirty="0" err="1"/>
              <a:t>n</a:t>
            </a:r>
            <a:r>
              <a:rPr lang="de-DE" dirty="0"/>
              <a:t>) + Datum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35A5771-D9DD-174B-BAD4-977E2BE9EBF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E159EE-37F5-1A41-A8CC-463EDCF8E8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60" y="5518149"/>
            <a:ext cx="3649663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7672" y="1825625"/>
            <a:ext cx="5036127" cy="309273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787288E-6535-A54C-8183-6FC75DEAE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2438" y="5029200"/>
            <a:ext cx="4551362" cy="114776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Platzhalter Bildtext (optional)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4CBA87A-E451-7848-8A5B-E54D742B1A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D38EDA9F-26AA-9B4B-943D-068901DA3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8AC0FC82-454D-794F-9E61-98FC37AD9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37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 groß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6127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1597D52-DB92-8F4E-ACAC-2DF2F22FAA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4415644" y="4542907"/>
            <a:ext cx="3092739" cy="175372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CF2F1D4-8E75-E74A-9E9B-23F9ACD2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B5D8E2D9-9F98-174A-A73B-C08877715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19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 groß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086" y="365125"/>
            <a:ext cx="5036127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6086" y="1825625"/>
            <a:ext cx="503612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F3A225-8CBA-1D43-A5F3-C3B34E9F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21106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7686EE-0B43-4041-9CC6-880FFB34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4360B74-E083-A14B-A4BD-7FE78EF55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6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34197C6-8298-4F4D-9D29-A480134577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4682825" y="4543700"/>
            <a:ext cx="3092739" cy="173786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4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4124" y="-4611029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97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47C85DA-DEB1-6B45-8BCE-A40D052CC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F91EB983-D1FB-B445-B84F-A184C6CF1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214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5200" y="-4611600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</a:schemeClr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98BA530-A311-C040-9ABA-9BC18ED00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50C63A5F-98A6-CA4A-A64B-AAF1AD280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983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9041BA2-1767-C94D-ADB1-D68E5BCF4DED}"/>
              </a:ext>
            </a:extLst>
          </p:cNvPr>
          <p:cNvSpPr/>
          <p:nvPr userDrawn="1"/>
        </p:nvSpPr>
        <p:spPr>
          <a:xfrm>
            <a:off x="-7045712" y="-4611600"/>
            <a:ext cx="15767824" cy="1576782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97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480610" cy="599122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0" i="1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de-DE" dirty="0"/>
              <a:t>Zitat einfügen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206C18-D085-A341-A490-DCA32D7A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/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2E0BE613-2579-1346-9D30-812D06A0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86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19648-431A-CD4E-A86B-47B84EDB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FED645-0D50-F442-92BD-739BA6D36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FCACA201-1CE3-5B46-9161-FA38F177F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52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B31DF02-5907-3741-BDB4-2FF73248C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875D0E8-C3D5-3945-B037-AFA95D7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49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3357" y="4077072"/>
            <a:ext cx="10945251" cy="864096"/>
          </a:xfrm>
        </p:spPr>
        <p:txBody>
          <a:bodyPr/>
          <a:lstStyle>
            <a:lvl1pPr>
              <a:buNone/>
              <a:defRPr sz="2000" baseline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595808" y="1790204"/>
            <a:ext cx="10972800" cy="7747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2AAEFE5-31BA-4FE6-92E2-9992E043C3E6}" type="datetime1">
              <a:rPr lang="de-DE" smtClean="0"/>
              <a:t>25.11.2022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149119-EE3F-47A5-B910-F0D251A2BCFE}" type="slidenum">
              <a:rPr lang="de-AT" altLang="de-DE"/>
              <a:pPr/>
              <a:t>‹Nr.›</a:t>
            </a:fld>
            <a:endParaRPr lang="de-AT" altLang="de-DE" dirty="0"/>
          </a:p>
        </p:txBody>
      </p:sp>
      <p:pic>
        <p:nvPicPr>
          <p:cNvPr id="8" name="Bild 4" descr="goeg_logo_4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71" y="476672"/>
            <a:ext cx="37163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0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642918"/>
            <a:ext cx="4011084" cy="11430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642919"/>
            <a:ext cx="6815667" cy="54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785927"/>
            <a:ext cx="4011084" cy="4340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2742-C441-40B4-B82B-306CBD75A2A2}" type="datetime1">
              <a:rPr lang="de-DE" smtClean="0"/>
              <a:t>25.11.2022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6FA3A-3660-445A-BFD8-33550CA31AF3}" type="slidenum">
              <a:rPr lang="de-AT" altLang="de-DE"/>
              <a:pPr/>
              <a:t>‹Nr.›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959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eduz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D142D8E-0CA1-0040-ACEA-4EB5B568BFB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14585" r="47428" b="30070"/>
          <a:stretch/>
        </p:blipFill>
        <p:spPr>
          <a:xfrm rot="10800000" flipV="1">
            <a:off x="-2" y="-1"/>
            <a:ext cx="2615610" cy="395531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F594399-5AF1-144B-9DE2-A655F45DA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2078966"/>
            <a:ext cx="10520363" cy="175198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F9FC923-F71A-6F41-880A-ED3AD83FF7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10520362" cy="8273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Name(</a:t>
            </a:r>
            <a:r>
              <a:rPr lang="de-DE" dirty="0" err="1"/>
              <a:t>n</a:t>
            </a:r>
            <a:r>
              <a:rPr lang="de-DE" dirty="0"/>
              <a:t>) + Datum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AE2277E-0F28-FB43-A228-1F295C314C3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B2D89F1-BF4A-8E4B-8948-4B6871584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560" y="5518149"/>
            <a:ext cx="3649663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elfolie mit Co-Branding (flexibe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99D1-A3ED-7141-900F-850277DE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8218"/>
            <a:ext cx="526415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3E297B-D8FB-3C40-BCE8-D25DB29A37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58701"/>
            <a:ext cx="6814456" cy="8273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Datum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35A5771-D9DD-174B-BAD4-977E2BE9EBF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1849" y="5003581"/>
            <a:ext cx="6814457" cy="26647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Titel der Veranstaltung (optional)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461AD9-5096-1D41-AA45-D1ADB5946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1877" y="5680326"/>
            <a:ext cx="2976345" cy="5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0000C-4445-374D-AF36-00BE772D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02854C98-8580-5B46-9415-3A34673E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68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einfach mit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20000C-4445-374D-AF36-00BE772D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02854C98-8580-5B46-9415-3A34673E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A879100A-8100-E049-87BF-9D25BEC7DA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</p:spTree>
    <p:extLst>
      <p:ext uri="{BB962C8B-B14F-4D97-AF65-F5344CB8AC3E}">
        <p14:creationId xmlns:p14="http://schemas.microsoft.com/office/powerpoint/2010/main" val="21726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272623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2623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400"/>
              </a:spcBef>
              <a:defRPr sz="20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D72DB8-BC80-6B45-B853-5A8C719C5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9" r="47648"/>
          <a:stretch/>
        </p:blipFill>
        <p:spPr>
          <a:xfrm>
            <a:off x="9692106" y="0"/>
            <a:ext cx="2499894" cy="5860926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BA9E5BF-25EF-F04C-8BCB-D5D70E3D3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4F82F8E3-0EE2-8D4B-8211-D36CDDF59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06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mit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EEE30-E729-CD45-8D57-FF609FB48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6399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 dirty="0"/>
              <a:t>Titel des Vortrags/der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C0495-01B4-6542-A285-927622BA2A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263996" cy="4351338"/>
          </a:xfrm>
        </p:spPr>
        <p:txBody>
          <a:bodyPr>
            <a:normAutofit/>
          </a:bodyPr>
          <a:lstStyle>
            <a:lvl1pPr marL="457200" indent="-457200">
              <a:lnSpc>
                <a:spcPct val="110000"/>
              </a:lnSpc>
              <a:spcBef>
                <a:spcPts val="1400"/>
              </a:spcBef>
              <a:buFont typeface="+mj-lt"/>
              <a:buAutoNum type="arabicPeriod"/>
              <a:defRPr sz="2400"/>
            </a:lvl1pPr>
            <a:lvl2pPr marL="800100" indent="-342900">
              <a:lnSpc>
                <a:spcPct val="110000"/>
              </a:lnSpc>
              <a:buFont typeface="+mj-lt"/>
              <a:buAutoNum type="arabicPeriod"/>
              <a:defRPr sz="2000"/>
            </a:lvl2pPr>
            <a:lvl3pPr marL="1257300" indent="-342900">
              <a:lnSpc>
                <a:spcPct val="110000"/>
              </a:lnSpc>
              <a:buFont typeface="+mj-lt"/>
              <a:buAutoNum type="arabicPeriod"/>
              <a:defRPr sz="1800"/>
            </a:lvl3pPr>
            <a:lvl4pPr marL="1714500" indent="-342900">
              <a:lnSpc>
                <a:spcPct val="110000"/>
              </a:lnSpc>
              <a:buFont typeface="+mj-lt"/>
              <a:buAutoNum type="arabicPeriod"/>
              <a:defRPr sz="1600"/>
            </a:lvl4pPr>
            <a:lvl5pPr marL="2171700" indent="-342900">
              <a:lnSpc>
                <a:spcPct val="110000"/>
              </a:lnSpc>
              <a:buFont typeface="+mj-lt"/>
              <a:buAutoNum type="arabicPeriod"/>
              <a:defRPr sz="1600"/>
            </a:lvl5pPr>
          </a:lstStyle>
          <a:p>
            <a:pPr lvl="0"/>
            <a:r>
              <a:rPr lang="de-DE" dirty="0"/>
              <a:t>Agenda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D72DB8-BC80-6B45-B853-5A8C719C5B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39" r="47648"/>
          <a:stretch/>
        </p:blipFill>
        <p:spPr>
          <a:xfrm>
            <a:off x="9692106" y="0"/>
            <a:ext cx="2499894" cy="5860926"/>
          </a:xfrm>
          <a:prstGeom prst="rect">
            <a:avLst/>
          </a:prstGeom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226D2F9-8FA0-5941-AF46-F6AD2AE5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13168C36-EB10-E94D-B482-F0EBEFA49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64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AC1433-E21F-BE4C-888C-1495D361D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EA347DD-02C0-284A-9A53-0102C4C6EC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bzw. Quelle für Grafik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1BF6061-5738-8A42-85F6-5A4F029C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9599875C-5696-8544-8E04-880E70DFE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1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932B1-0ED1-A14B-9FEB-FE55EB6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581A3-232D-8D47-BD7B-5F26920203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82F1A54-CED4-A348-91CD-D0D23609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4">
            <a:extLst>
              <a:ext uri="{FF2B5EF4-FFF2-40B4-BE49-F238E27FC236}">
                <a16:creationId xmlns:a16="http://schemas.microsoft.com/office/drawing/2014/main" id="{B8E9EC0E-12A9-AF40-82D0-8D28600980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49262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4">
            <a:extLst>
              <a:ext uri="{FF2B5EF4-FFF2-40B4-BE49-F238E27FC236}">
                <a16:creationId xmlns:a16="http://schemas.microsoft.com/office/drawing/2014/main" id="{BDB4BA3F-28B1-724A-BF1D-9B523B0C94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4988" y="1870075"/>
            <a:ext cx="3198812" cy="137953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412B9ADD-482A-F94D-8FCE-07493215856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36424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C723280-0835-1446-951F-7EF575BF5C8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65276" y="3428999"/>
            <a:ext cx="3200400" cy="27479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1pPr>
            <a:lvl2pPr marL="230400" indent="-228600">
              <a:buFont typeface="Systemschrift Normal"/>
              <a:buChar char="●"/>
              <a:defRPr sz="1600"/>
            </a:lvl2pPr>
            <a:lvl3pPr marL="489600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Kleiner Titel</a:t>
            </a:r>
          </a:p>
          <a:p>
            <a:pPr lvl="1"/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17565B-4F57-394C-A967-E7203684F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973996" y="3328758"/>
            <a:ext cx="3092739" cy="175372"/>
          </a:xfrm>
        </p:spPr>
        <p:txBody>
          <a:bodyPr anchor="t">
            <a:noAutofit/>
          </a:bodyPr>
          <a:lstStyle>
            <a:lvl1pPr marL="0" indent="0" algn="r">
              <a:buFontTx/>
              <a:buNone/>
              <a:defRPr sz="800"/>
            </a:lvl1pPr>
            <a:lvl2pPr marL="457200" indent="0" algn="r">
              <a:buFontTx/>
              <a:buNone/>
              <a:defRPr sz="1200"/>
            </a:lvl2pPr>
            <a:lvl3pPr marL="914400" indent="0" algn="r">
              <a:buFontTx/>
              <a:buNone/>
              <a:defRPr sz="1200"/>
            </a:lvl3pPr>
            <a:lvl4pPr marL="1371600" indent="0" algn="r">
              <a:buFontTx/>
              <a:buNone/>
              <a:defRPr sz="1200"/>
            </a:lvl4pPr>
            <a:lvl5pPr marL="1828800" indent="0" algn="r">
              <a:buFontTx/>
              <a:buNone/>
              <a:defRPr sz="1200"/>
            </a:lvl5pPr>
          </a:lstStyle>
          <a:p>
            <a:pPr lvl="0"/>
            <a:r>
              <a:rPr lang="de-DE" dirty="0"/>
              <a:t>© </a:t>
            </a:r>
            <a:r>
              <a:rPr lang="de-DE" dirty="0" err="1"/>
              <a:t>Fotocredit</a:t>
            </a:r>
            <a:r>
              <a:rPr lang="de-DE" dirty="0"/>
              <a:t> für alle 3 Bilder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272432DD-FFE6-E14E-8F9E-FEF627453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39EB016A-EA91-0D47-8F43-F112D43A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A62023-F5F8-C744-B4A6-E45D2093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8D1288-89EA-504A-96DC-A83B5E916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10000"/>
              </a:lnSpc>
              <a:defRPr sz="1000" b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</a:lstStyle>
          <a:p>
            <a:fld id="{CDD6A526-6E93-4D44-80E5-3CEE2153CC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502D49FA-A46F-9141-8585-FBCB7123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7F69BD79-1066-0843-AAC0-DC5F1A2F2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664" y="6356350"/>
            <a:ext cx="64668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Fußzeile Beispiel ı 1. Oktober 2021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8600E0F-6218-E841-AA94-DE6B34AE4A3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17404" y="6423025"/>
            <a:ext cx="1641475" cy="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81" r:id="rId3"/>
    <p:sldLayoutId id="2147483668" r:id="rId4"/>
    <p:sldLayoutId id="2147483677" r:id="rId5"/>
    <p:sldLayoutId id="2147483650" r:id="rId6"/>
    <p:sldLayoutId id="2147483667" r:id="rId7"/>
    <p:sldLayoutId id="2147483652" r:id="rId8"/>
    <p:sldLayoutId id="2147483669" r:id="rId9"/>
    <p:sldLayoutId id="2147483660" r:id="rId10"/>
    <p:sldLayoutId id="2147483666" r:id="rId11"/>
    <p:sldLayoutId id="2147483670" r:id="rId12"/>
    <p:sldLayoutId id="2147483678" r:id="rId13"/>
    <p:sldLayoutId id="2147483679" r:id="rId14"/>
    <p:sldLayoutId id="2147483680" r:id="rId15"/>
    <p:sldLayoutId id="2147483654" r:id="rId16"/>
    <p:sldLayoutId id="2147483655" r:id="rId17"/>
    <p:sldLayoutId id="2147483682" r:id="rId18"/>
    <p:sldLayoutId id="2147483684" r:id="rId19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00000"/>
        <a:buFont typeface="Systemschrift Normal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4968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7020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6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Symbol" pitchFamily="2" charset="2"/>
        <a:buChar char="-"/>
        <a:defRPr sz="1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otrufnoe.com/grenzueberschreitende-einsaetze-in-tschechie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338F0-7617-4465-95AE-0B5A3EEF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311871"/>
            <a:ext cx="10520363" cy="1751989"/>
          </a:xfrm>
        </p:spPr>
        <p:txBody>
          <a:bodyPr/>
          <a:lstStyle/>
          <a:p>
            <a:r>
              <a:rPr lang="de-DE" dirty="0" smtClean="0"/>
              <a:t>HEAL NOW -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Kooperationsagenda </a:t>
            </a:r>
            <a:r>
              <a:rPr lang="de-DE" dirty="0" smtClean="0"/>
              <a:t>2030</a:t>
            </a:r>
            <a:br>
              <a:rPr lang="de-DE" dirty="0" smtClean="0"/>
            </a:br>
            <a:r>
              <a:rPr lang="hu-HU" dirty="0"/>
              <a:t>Együttműködési stratégia </a:t>
            </a:r>
            <a:r>
              <a:rPr lang="de-DE" dirty="0"/>
              <a:t>2030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3B4D4-96A3-4EB2-A506-9B916228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0457"/>
            <a:ext cx="10520362" cy="827315"/>
          </a:xfrm>
        </p:spPr>
        <p:txBody>
          <a:bodyPr/>
          <a:lstStyle/>
          <a:p>
            <a:r>
              <a:rPr lang="de-DE" dirty="0"/>
              <a:t>Gunter Maier &amp; Gerhard Fülöp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3723BA-89E1-42DA-8F9B-A5B6D10E7ED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88281" y="5003580"/>
            <a:ext cx="6814457" cy="871009"/>
          </a:xfrm>
        </p:spPr>
        <p:txBody>
          <a:bodyPr>
            <a:normAutofit/>
          </a:bodyPr>
          <a:lstStyle/>
          <a:p>
            <a:r>
              <a:rPr lang="de-DE" dirty="0"/>
              <a:t>28. November </a:t>
            </a:r>
            <a:r>
              <a:rPr lang="de-DE" dirty="0" smtClean="0"/>
              <a:t>2022</a:t>
            </a:r>
            <a:br>
              <a:rPr lang="de-DE" dirty="0" smtClean="0"/>
            </a:br>
            <a:r>
              <a:rPr lang="de-DE" dirty="0" smtClean="0"/>
              <a:t>2022</a:t>
            </a:r>
            <a:r>
              <a:rPr lang="de-DE" dirty="0" smtClean="0"/>
              <a:t>. </a:t>
            </a:r>
            <a:r>
              <a:rPr lang="de-DE" dirty="0" err="1"/>
              <a:t>n</a:t>
            </a:r>
            <a:r>
              <a:rPr lang="de-DE" dirty="0" err="1" smtClean="0"/>
              <a:t>ovember</a:t>
            </a:r>
            <a:r>
              <a:rPr lang="de-DE" dirty="0" smtClean="0"/>
              <a:t> 28.</a:t>
            </a:r>
            <a:endParaRPr lang="de-DE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24A32021-DD2B-49D5-899F-D32B69EF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38" y="4544251"/>
            <a:ext cx="1849121" cy="827315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377CC505-FAD4-4B8C-AA8F-C956DD442B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19" y="4559680"/>
            <a:ext cx="980993" cy="8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3DD08899-88D6-4695-B401-7F4E15896C65}"/>
              </a:ext>
            </a:extLst>
          </p:cNvPr>
          <p:cNvGrpSpPr>
            <a:grpSpLocks noChangeAspect="1"/>
          </p:cNvGrpSpPr>
          <p:nvPr/>
        </p:nvGrpSpPr>
        <p:grpSpPr>
          <a:xfrm>
            <a:off x="5428355" y="518825"/>
            <a:ext cx="1385976" cy="756000"/>
            <a:chOff x="8893452" y="2204034"/>
            <a:chExt cx="584874" cy="3190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D8EE2441-C6B8-4787-9113-10C6EA3989BA}"/>
                </a:ext>
              </a:extLst>
            </p:cNvPr>
            <p:cNvSpPr/>
            <p:nvPr/>
          </p:nvSpPr>
          <p:spPr>
            <a:xfrm>
              <a:off x="9146014" y="2303733"/>
              <a:ext cx="332312" cy="219327"/>
            </a:xfrm>
            <a:custGeom>
              <a:avLst/>
              <a:gdLst>
                <a:gd name="connsiteX0" fmla="*/ 276000 w 300000"/>
                <a:gd name="connsiteY0" fmla="*/ 0 h 198000"/>
                <a:gd name="connsiteX1" fmla="*/ 0 w 300000"/>
                <a:gd name="connsiteY1" fmla="*/ 0 h 198000"/>
                <a:gd name="connsiteX2" fmla="*/ 0 w 300000"/>
                <a:gd name="connsiteY2" fmla="*/ 144000 h 198000"/>
                <a:gd name="connsiteX3" fmla="*/ 24000 w 300000"/>
                <a:gd name="connsiteY3" fmla="*/ 168000 h 198000"/>
                <a:gd name="connsiteX4" fmla="*/ 264000 w 300000"/>
                <a:gd name="connsiteY4" fmla="*/ 168000 h 198000"/>
                <a:gd name="connsiteX5" fmla="*/ 264000 w 300000"/>
                <a:gd name="connsiteY5" fmla="*/ 198000 h 198000"/>
                <a:gd name="connsiteX6" fmla="*/ 300000 w 300000"/>
                <a:gd name="connsiteY6" fmla="*/ 198000 h 198000"/>
                <a:gd name="connsiteX7" fmla="*/ 300000 w 300000"/>
                <a:gd name="connsiteY7" fmla="*/ 24000 h 198000"/>
                <a:gd name="connsiteX8" fmla="*/ 276000 w 300000"/>
                <a:gd name="connsiteY8" fmla="*/ 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00" h="198000">
                  <a:moveTo>
                    <a:pt x="276000" y="0"/>
                  </a:moveTo>
                  <a:lnTo>
                    <a:pt x="0" y="0"/>
                  </a:lnTo>
                  <a:lnTo>
                    <a:pt x="0" y="144000"/>
                  </a:lnTo>
                  <a:cubicBezTo>
                    <a:pt x="40" y="157238"/>
                    <a:pt x="10762" y="167960"/>
                    <a:pt x="24000" y="168000"/>
                  </a:cubicBezTo>
                  <a:lnTo>
                    <a:pt x="264000" y="168000"/>
                  </a:lnTo>
                  <a:lnTo>
                    <a:pt x="264000" y="198000"/>
                  </a:lnTo>
                  <a:lnTo>
                    <a:pt x="300000" y="198000"/>
                  </a:lnTo>
                  <a:lnTo>
                    <a:pt x="300000" y="24000"/>
                  </a:lnTo>
                  <a:cubicBezTo>
                    <a:pt x="299960" y="10762"/>
                    <a:pt x="289238" y="40"/>
                    <a:pt x="276000" y="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3C6D2721-A67F-4EAF-B05B-9DB94BBA317F}"/>
                </a:ext>
              </a:extLst>
            </p:cNvPr>
            <p:cNvSpPr/>
            <p:nvPr/>
          </p:nvSpPr>
          <p:spPr>
            <a:xfrm>
              <a:off x="8893452" y="2204034"/>
              <a:ext cx="232622" cy="319024"/>
            </a:xfrm>
            <a:custGeom>
              <a:avLst/>
              <a:gdLst>
                <a:gd name="connsiteX0" fmla="*/ 36003 w 210003"/>
                <a:gd name="connsiteY0" fmla="*/ 18003 h 288003"/>
                <a:gd name="connsiteX1" fmla="*/ 18657 w 210003"/>
                <a:gd name="connsiteY1" fmla="*/ 3 h 288003"/>
                <a:gd name="connsiteX2" fmla="*/ 18003 w 210003"/>
                <a:gd name="connsiteY2" fmla="*/ 3 h 288003"/>
                <a:gd name="connsiteX3" fmla="*/ 3 w 210003"/>
                <a:gd name="connsiteY3" fmla="*/ 17349 h 288003"/>
                <a:gd name="connsiteX4" fmla="*/ 3 w 210003"/>
                <a:gd name="connsiteY4" fmla="*/ 18003 h 288003"/>
                <a:gd name="connsiteX5" fmla="*/ 3 w 210003"/>
                <a:gd name="connsiteY5" fmla="*/ 288003 h 288003"/>
                <a:gd name="connsiteX6" fmla="*/ 36003 w 210003"/>
                <a:gd name="connsiteY6" fmla="*/ 288003 h 288003"/>
                <a:gd name="connsiteX7" fmla="*/ 36003 w 210003"/>
                <a:gd name="connsiteY7" fmla="*/ 228003 h 288003"/>
                <a:gd name="connsiteX8" fmla="*/ 210003 w 210003"/>
                <a:gd name="connsiteY8" fmla="*/ 228003 h 288003"/>
                <a:gd name="connsiteX9" fmla="*/ 210003 w 210003"/>
                <a:gd name="connsiteY9" fmla="*/ 168003 h 288003"/>
                <a:gd name="connsiteX10" fmla="*/ 36003 w 210003"/>
                <a:gd name="connsiteY10" fmla="*/ 96003 h 2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3" h="288003">
                  <a:moveTo>
                    <a:pt x="36003" y="18003"/>
                  </a:moveTo>
                  <a:cubicBezTo>
                    <a:pt x="36184" y="8242"/>
                    <a:pt x="28418" y="184"/>
                    <a:pt x="18657" y="3"/>
                  </a:cubicBezTo>
                  <a:cubicBezTo>
                    <a:pt x="18439" y="-1"/>
                    <a:pt x="18221" y="-1"/>
                    <a:pt x="18003" y="3"/>
                  </a:cubicBezTo>
                  <a:cubicBezTo>
                    <a:pt x="8243" y="-177"/>
                    <a:pt x="184" y="7588"/>
                    <a:pt x="3" y="17349"/>
                  </a:cubicBezTo>
                  <a:cubicBezTo>
                    <a:pt x="-1" y="17567"/>
                    <a:pt x="-1" y="17785"/>
                    <a:pt x="3" y="18003"/>
                  </a:cubicBezTo>
                  <a:lnTo>
                    <a:pt x="3" y="288003"/>
                  </a:lnTo>
                  <a:lnTo>
                    <a:pt x="36003" y="288003"/>
                  </a:lnTo>
                  <a:lnTo>
                    <a:pt x="36003" y="228003"/>
                  </a:lnTo>
                  <a:lnTo>
                    <a:pt x="210003" y="228003"/>
                  </a:lnTo>
                  <a:lnTo>
                    <a:pt x="210003" y="168003"/>
                  </a:lnTo>
                  <a:lnTo>
                    <a:pt x="36003" y="96003"/>
                  </a:ln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07014EF3-350A-4772-9E5D-B2A21A92012E}"/>
                </a:ext>
              </a:extLst>
            </p:cNvPr>
            <p:cNvSpPr/>
            <p:nvPr/>
          </p:nvSpPr>
          <p:spPr>
            <a:xfrm>
              <a:off x="8959109" y="2232539"/>
              <a:ext cx="79755" cy="79755"/>
            </a:xfrm>
            <a:custGeom>
              <a:avLst/>
              <a:gdLst>
                <a:gd name="connsiteX0" fmla="*/ 72000 w 72000"/>
                <a:gd name="connsiteY0" fmla="*/ 36000 h 72000"/>
                <a:gd name="connsiteX1" fmla="*/ 36000 w 72000"/>
                <a:gd name="connsiteY1" fmla="*/ 72000 h 72000"/>
                <a:gd name="connsiteX2" fmla="*/ 0 w 72000"/>
                <a:gd name="connsiteY2" fmla="*/ 36000 h 72000"/>
                <a:gd name="connsiteX3" fmla="*/ 36000 w 72000"/>
                <a:gd name="connsiteY3" fmla="*/ 0 h 72000"/>
                <a:gd name="connsiteX4" fmla="*/ 72000 w 72000"/>
                <a:gd name="connsiteY4" fmla="*/ 3600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72000">
                  <a:moveTo>
                    <a:pt x="72000" y="36000"/>
                  </a:moveTo>
                  <a:cubicBezTo>
                    <a:pt x="72000" y="55882"/>
                    <a:pt x="55882" y="72000"/>
                    <a:pt x="36000" y="72000"/>
                  </a:cubicBezTo>
                  <a:cubicBezTo>
                    <a:pt x="16118" y="72000"/>
                    <a:pt x="0" y="55882"/>
                    <a:pt x="0" y="36000"/>
                  </a:cubicBezTo>
                  <a:cubicBezTo>
                    <a:pt x="0" y="16118"/>
                    <a:pt x="16118" y="0"/>
                    <a:pt x="36000" y="0"/>
                  </a:cubicBezTo>
                  <a:cubicBezTo>
                    <a:pt x="55882" y="0"/>
                    <a:pt x="72000" y="16118"/>
                    <a:pt x="72000" y="36000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03B79C4-C699-4B43-A39A-6C43C38BDC28}"/>
                </a:ext>
              </a:extLst>
            </p:cNvPr>
            <p:cNvSpPr/>
            <p:nvPr/>
          </p:nvSpPr>
          <p:spPr>
            <a:xfrm>
              <a:off x="9026454" y="2288035"/>
              <a:ext cx="99621" cy="82378"/>
            </a:xfrm>
            <a:custGeom>
              <a:avLst/>
              <a:gdLst>
                <a:gd name="connsiteX0" fmla="*/ 0 w 89934"/>
                <a:gd name="connsiteY0" fmla="*/ 36899 h 74368"/>
                <a:gd name="connsiteX1" fmla="*/ 89934 w 89934"/>
                <a:gd name="connsiteY1" fmla="*/ 74369 h 74368"/>
                <a:gd name="connsiteX2" fmla="*/ 89934 w 89934"/>
                <a:gd name="connsiteY2" fmla="*/ 9371 h 74368"/>
                <a:gd name="connsiteX3" fmla="*/ 78450 w 89934"/>
                <a:gd name="connsiteY3" fmla="*/ 4571 h 74368"/>
                <a:gd name="connsiteX4" fmla="*/ 0 w 89934"/>
                <a:gd name="connsiteY4" fmla="*/ 36899 h 7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34" h="74368">
                  <a:moveTo>
                    <a:pt x="0" y="36899"/>
                  </a:moveTo>
                  <a:lnTo>
                    <a:pt x="89934" y="74369"/>
                  </a:lnTo>
                  <a:lnTo>
                    <a:pt x="89934" y="9371"/>
                  </a:lnTo>
                  <a:lnTo>
                    <a:pt x="78450" y="4571"/>
                  </a:lnTo>
                  <a:cubicBezTo>
                    <a:pt x="47860" y="-8061"/>
                    <a:pt x="12810" y="6383"/>
                    <a:pt x="0" y="36899"/>
                  </a:cubicBezTo>
                  <a:close/>
                </a:path>
              </a:pathLst>
            </a:custGeom>
            <a:grpFill/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2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715293"/>
            <a:ext cx="5182942" cy="612981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Hospitalisierungen (pro 1.000 Einwohner)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HU/AT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D8F12C9-B3CE-4071-BD89-92E6C07BA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6" t="93802" r="11020"/>
          <a:stretch/>
        </p:blipFill>
        <p:spPr>
          <a:xfrm>
            <a:off x="5370094" y="6079227"/>
            <a:ext cx="2847218" cy="365125"/>
          </a:xfrm>
          <a:custGeom>
            <a:avLst/>
            <a:gdLst>
              <a:gd name="connsiteX0" fmla="*/ 0 w 2209800"/>
              <a:gd name="connsiteY0" fmla="*/ 0 h 283383"/>
              <a:gd name="connsiteX1" fmla="*/ 2209800 w 2209800"/>
              <a:gd name="connsiteY1" fmla="*/ 0 h 283383"/>
              <a:gd name="connsiteX2" fmla="*/ 2209800 w 2209800"/>
              <a:gd name="connsiteY2" fmla="*/ 283383 h 283383"/>
              <a:gd name="connsiteX3" fmla="*/ 0 w 2209800"/>
              <a:gd name="connsiteY3" fmla="*/ 283383 h 2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283383">
                <a:moveTo>
                  <a:pt x="0" y="0"/>
                </a:moveTo>
                <a:lnTo>
                  <a:pt x="2209800" y="0"/>
                </a:lnTo>
                <a:lnTo>
                  <a:pt x="2209800" y="283383"/>
                </a:lnTo>
                <a:lnTo>
                  <a:pt x="0" y="283383"/>
                </a:lnTo>
                <a:close/>
              </a:path>
            </a:pathLst>
          </a:cu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3E821D2-16EC-4E65-AE22-186D78221652}"/>
              </a:ext>
            </a:extLst>
          </p:cNvPr>
          <p:cNvGrpSpPr/>
          <p:nvPr/>
        </p:nvGrpSpPr>
        <p:grpSpPr>
          <a:xfrm>
            <a:off x="323486" y="2162629"/>
            <a:ext cx="11453264" cy="3817257"/>
            <a:chOff x="-1399543" y="1791651"/>
            <a:chExt cx="12460697" cy="415302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8B974B2-BCD9-4189-A5D3-1E5398315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1" b="9354"/>
            <a:stretch/>
          </p:blipFill>
          <p:spPr>
            <a:xfrm>
              <a:off x="-1399543" y="1791651"/>
              <a:ext cx="6436364" cy="414432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51607F8-A60D-45A5-AD73-E9F03D5FE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74" t="6614" r="2364" b="9174"/>
            <a:stretch/>
          </p:blipFill>
          <p:spPr>
            <a:xfrm>
              <a:off x="4560952" y="1791651"/>
              <a:ext cx="3444239" cy="4153024"/>
            </a:xfrm>
            <a:custGeom>
              <a:avLst/>
              <a:gdLst>
                <a:gd name="connsiteX0" fmla="*/ 0 w 3713355"/>
                <a:gd name="connsiteY0" fmla="*/ 0 h 4931610"/>
                <a:gd name="connsiteX1" fmla="*/ 3713355 w 3713355"/>
                <a:gd name="connsiteY1" fmla="*/ 0 h 4931610"/>
                <a:gd name="connsiteX2" fmla="*/ 3713355 w 3713355"/>
                <a:gd name="connsiteY2" fmla="*/ 4931610 h 4931610"/>
                <a:gd name="connsiteX3" fmla="*/ 0 w 3713355"/>
                <a:gd name="connsiteY3" fmla="*/ 4931610 h 49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355" h="4931610">
                  <a:moveTo>
                    <a:pt x="0" y="0"/>
                  </a:moveTo>
                  <a:lnTo>
                    <a:pt x="3713355" y="0"/>
                  </a:lnTo>
                  <a:lnTo>
                    <a:pt x="3713355" y="4931610"/>
                  </a:lnTo>
                  <a:lnTo>
                    <a:pt x="0" y="4931610"/>
                  </a:lnTo>
                  <a:close/>
                </a:path>
              </a:pathLst>
            </a:cu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360E67A-8BA7-4A6C-A36B-38A8735D3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" t="8622" b="8977"/>
            <a:stretch/>
          </p:blipFill>
          <p:spPr>
            <a:xfrm>
              <a:off x="7454692" y="1791651"/>
              <a:ext cx="3606462" cy="4153024"/>
            </a:xfrm>
            <a:prstGeom prst="rect">
              <a:avLst/>
            </a:prstGeom>
          </p:spPr>
        </p:pic>
      </p:grpSp>
      <p:sp>
        <p:nvSpPr>
          <p:cNvPr id="17" name="TEXT_Tabelle">
            <a:extLst>
              <a:ext uri="{FF2B5EF4-FFF2-40B4-BE49-F238E27FC236}">
                <a16:creationId xmlns:a16="http://schemas.microsoft.com/office/drawing/2014/main" id="{00398B9F-5C07-47BA-9AE4-B54C791BAC2C}"/>
              </a:ext>
            </a:extLst>
          </p:cNvPr>
          <p:cNvSpPr txBox="1">
            <a:spLocks/>
          </p:cNvSpPr>
          <p:nvPr/>
        </p:nvSpPr>
        <p:spPr bwMode="auto">
          <a:xfrm>
            <a:off x="4478345" y="1826992"/>
            <a:ext cx="523643" cy="1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2019</a:t>
            </a:r>
          </a:p>
        </p:txBody>
      </p:sp>
      <p:sp>
        <p:nvSpPr>
          <p:cNvPr id="18" name="TEXT_Tabelle">
            <a:extLst>
              <a:ext uri="{FF2B5EF4-FFF2-40B4-BE49-F238E27FC236}">
                <a16:creationId xmlns:a16="http://schemas.microsoft.com/office/drawing/2014/main" id="{65EE622A-4183-49D4-800E-00B1006E687A}"/>
              </a:ext>
            </a:extLst>
          </p:cNvPr>
          <p:cNvSpPr txBox="1">
            <a:spLocks/>
          </p:cNvSpPr>
          <p:nvPr/>
        </p:nvSpPr>
        <p:spPr bwMode="auto">
          <a:xfrm>
            <a:off x="7117737" y="1826992"/>
            <a:ext cx="523643" cy="1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2017</a:t>
            </a:r>
          </a:p>
        </p:txBody>
      </p:sp>
      <p:sp>
        <p:nvSpPr>
          <p:cNvPr id="19" name="TEXT_Tabelle">
            <a:extLst>
              <a:ext uri="{FF2B5EF4-FFF2-40B4-BE49-F238E27FC236}">
                <a16:creationId xmlns:a16="http://schemas.microsoft.com/office/drawing/2014/main" id="{308EB520-18C8-4E90-882B-5475B1A61DDE}"/>
              </a:ext>
            </a:extLst>
          </p:cNvPr>
          <p:cNvSpPr txBox="1">
            <a:spLocks/>
          </p:cNvSpPr>
          <p:nvPr/>
        </p:nvSpPr>
        <p:spPr bwMode="auto">
          <a:xfrm>
            <a:off x="9787435" y="1826992"/>
            <a:ext cx="523643" cy="1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2015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A4260EE7-11FF-4BEB-8924-2B6FCB31893E}"/>
              </a:ext>
            </a:extLst>
          </p:cNvPr>
          <p:cNvSpPr/>
          <p:nvPr/>
        </p:nvSpPr>
        <p:spPr>
          <a:xfrm>
            <a:off x="-2982778" y="-1757712"/>
            <a:ext cx="8318955" cy="308598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83568E1-0F77-4FC2-8841-E3B9D589D804}"/>
              </a:ext>
            </a:extLst>
          </p:cNvPr>
          <p:cNvSpPr txBox="1">
            <a:spLocks/>
          </p:cNvSpPr>
          <p:nvPr/>
        </p:nvSpPr>
        <p:spPr>
          <a:xfrm>
            <a:off x="6593808" y="715293"/>
            <a:ext cx="5182942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1800" dirty="0"/>
              <a:t>Kórházi kezelések (1000 lakosra vetítve)</a:t>
            </a:r>
            <a:br>
              <a:rPr lang="hu-HU" sz="1800" dirty="0"/>
            </a:br>
            <a:r>
              <a:rPr lang="de-DE" sz="1800" dirty="0"/>
              <a:t>HU/AT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73077E5-E344-47BE-B95B-C7936E933615}"/>
              </a:ext>
            </a:extLst>
          </p:cNvPr>
          <p:cNvGrpSpPr>
            <a:grpSpLocks noChangeAspect="1"/>
          </p:cNvGrpSpPr>
          <p:nvPr/>
        </p:nvGrpSpPr>
        <p:grpSpPr>
          <a:xfrm>
            <a:off x="11103046" y="185380"/>
            <a:ext cx="575521" cy="288000"/>
            <a:chOff x="11912600" y="1262743"/>
            <a:chExt cx="7309114" cy="36576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9739EC4-4FB3-4409-ADB1-35862B18FB4D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18C9C12-6803-496B-A3D9-6E0FC3A01E69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EB5A6D30-1FB0-4BC5-8463-13FA74C095E3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2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451191"/>
            <a:ext cx="5582565" cy="612981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Zusammenfassung Hospitalisierungen - 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Herausforderungen &amp; Potentiale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513435" y="1251906"/>
            <a:ext cx="5582566" cy="5383012"/>
          </a:xfrm>
          <a:prstGeom prst="rect">
            <a:avLst/>
          </a:prstGeom>
          <a:solidFill>
            <a:schemeClr val="tx2">
              <a:lumMod val="20000"/>
              <a:lumOff val="80000"/>
              <a:alpha val="79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de-DE" sz="900" b="1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b="1" dirty="0">
                <a:latin typeface="Lucida Sans" panose="020B0602030504020204" pitchFamily="34" charset="77"/>
              </a:rPr>
              <a:t>Vergleichbarkeit</a:t>
            </a:r>
            <a:r>
              <a:rPr lang="de-DE" sz="1600" dirty="0">
                <a:latin typeface="Lucida Sans" panose="020B0602030504020204" pitchFamily="34" charset="77"/>
              </a:rPr>
              <a:t> der Hospitalisierungsdaten &amp; Datenqualität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höhere Hospitalisierungsraten in der ungarischen Grenzregion insbesondere bei Krebserkrankungen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Rückläufige/gleichbleibende Hospitalisierungen auf beiden Seiten der Grenze im Zeitverlauf</a:t>
            </a:r>
            <a:endParaRPr lang="de-DE" sz="900" b="1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Relativ </a:t>
            </a:r>
            <a:r>
              <a:rPr lang="de-DE" sz="1600" b="1" dirty="0">
                <a:latin typeface="Lucida Sans" panose="020B0602030504020204" pitchFamily="34" charset="77"/>
              </a:rPr>
              <a:t>hohe Dichte an Krankenhausbetten </a:t>
            </a:r>
            <a:r>
              <a:rPr lang="de-DE" sz="1600" dirty="0">
                <a:latin typeface="Lucida Sans" panose="020B0602030504020204" pitchFamily="34" charset="77"/>
              </a:rPr>
              <a:t>auf beiden Seiten der Grenze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600" dirty="0">
                <a:latin typeface="Lucida Sans" panose="020B0602030504020204" pitchFamily="34" charset="77"/>
                <a:sym typeface="Wingdings" panose="05000000000000000000" pitchFamily="2" charset="2"/>
              </a:rPr>
              <a:t>	 </a:t>
            </a:r>
            <a:r>
              <a:rPr lang="de-DE" sz="1600" dirty="0">
                <a:latin typeface="Lucida Sans" panose="020B0602030504020204" pitchFamily="34" charset="77"/>
              </a:rPr>
              <a:t>hoher Bedarf an Pflege- und medizinischem Personal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Vergleichsweise hohe Hospitalisierungen bei Diagnosen, die u.a. mit einer </a:t>
            </a:r>
            <a:r>
              <a:rPr lang="de-DE" sz="1600" b="1" dirty="0">
                <a:latin typeface="Lucida Sans" panose="020B0602030504020204" pitchFamily="34" charset="77"/>
              </a:rPr>
              <a:t>alternden Bevölkerung</a:t>
            </a:r>
            <a:r>
              <a:rPr lang="de-DE" sz="1600" dirty="0">
                <a:latin typeface="Lucida Sans" panose="020B0602030504020204" pitchFamily="34" charset="77"/>
              </a:rPr>
              <a:t> assoziiert sind (Herz-Kreislauf-Erkrankungen und Tumorerkrankungen</a:t>
            </a:r>
            <a:r>
              <a:rPr lang="de-DE" sz="1600" dirty="0" smtClean="0">
                <a:latin typeface="Lucida Sans" panose="020B0602030504020204" pitchFamily="34" charset="77"/>
              </a:rPr>
              <a:t>)</a:t>
            </a:r>
            <a:br>
              <a:rPr lang="de-DE" sz="1600" dirty="0" smtClean="0">
                <a:latin typeface="Lucida Sans" panose="020B0602030504020204" pitchFamily="34" charset="77"/>
              </a:rPr>
            </a:br>
            <a:endParaRPr lang="de-DE" sz="1600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buSzPct val="100000"/>
              <a:buFont typeface="Lucida Sans" panose="020B0602030504020204" pitchFamily="34" charset="0"/>
              <a:buChar char="»"/>
            </a:pPr>
            <a:endParaRPr lang="de-DE" sz="900" b="1" dirty="0">
              <a:latin typeface="Lucida Sans" panose="020B0602030504020204" pitchFamily="34" charset="77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2E3BDA-1307-44E7-9F26-F67C41E3F34C}"/>
              </a:ext>
            </a:extLst>
          </p:cNvPr>
          <p:cNvSpPr txBox="1">
            <a:spLocks/>
          </p:cNvSpPr>
          <p:nvPr/>
        </p:nvSpPr>
        <p:spPr>
          <a:xfrm>
            <a:off x="6422354" y="451191"/>
            <a:ext cx="5582565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/>
              <a:t>Kórházi kezelések- Összefoglaló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hu-HU" sz="1800" dirty="0"/>
              <a:t>kihívások és lehetőségek</a:t>
            </a:r>
            <a:endParaRPr 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002243-E04E-4061-B7E2-2C968A3E8EB5}"/>
              </a:ext>
            </a:extLst>
          </p:cNvPr>
          <p:cNvSpPr txBox="1"/>
          <p:nvPr/>
        </p:nvSpPr>
        <p:spPr>
          <a:xfrm>
            <a:off x="6422354" y="1251906"/>
            <a:ext cx="5582566" cy="53830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SzPct val="100000"/>
            </a:pPr>
            <a:endParaRPr lang="de-DE" sz="9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kórházi felvételi adatok összehasonlíthatósága és az adatok minősége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magyar határ menti régióban magasabb a kórházi kezelési arány, különösen a rákos megbetegedések esetében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Az időben történő előrehaladással a kórházi kezelések csökkenése/stabilizálódása figyelhető meg a határ mindkét oldalán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Viszonylag </a:t>
            </a:r>
            <a:r>
              <a:rPr lang="hu-HU" sz="1600" dirty="0">
                <a:solidFill>
                  <a:schemeClr val="tx2"/>
                </a:solidFill>
                <a:latin typeface="Lucida Sans" panose="020B0602030504020204" pitchFamily="34" charset="77"/>
              </a:rPr>
              <a:t>nagy kórházi ágysűrűség a határ mindkét oldalán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600" dirty="0">
                <a:solidFill>
                  <a:schemeClr val="tx2"/>
                </a:solidFill>
                <a:latin typeface="Lucida Sans" panose="020B0602030504020204" pitchFamily="34" charset="77"/>
                <a:sym typeface="Wingdings" panose="05000000000000000000" pitchFamily="2" charset="2"/>
              </a:rPr>
              <a:t>	 </a:t>
            </a: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Nagy az igény ápolókra és orvosi személyzetre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Az elöregedő népességgel összefüggő diagnózisok (szív- és érrendszeri betegségek és daganatok) miatt viszonylag magas a kórházi felvételek száma.</a:t>
            </a:r>
          </a:p>
          <a:p>
            <a:pPr algn="r">
              <a:lnSpc>
                <a:spcPct val="110000"/>
              </a:lnSpc>
              <a:buSzPct val="100000"/>
            </a:pPr>
            <a:endParaRPr lang="de-DE" sz="9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6D620E4-D936-41BC-90A1-BCA57D6E2D63}"/>
              </a:ext>
            </a:extLst>
          </p:cNvPr>
          <p:cNvGrpSpPr>
            <a:grpSpLocks noChangeAspect="1"/>
          </p:cNvGrpSpPr>
          <p:nvPr/>
        </p:nvGrpSpPr>
        <p:grpSpPr>
          <a:xfrm>
            <a:off x="11390804" y="137124"/>
            <a:ext cx="575521" cy="288000"/>
            <a:chOff x="11912600" y="1262743"/>
            <a:chExt cx="7309114" cy="36576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ABAFEA3-B934-4A3F-84C0-A05438951886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9EA201C-5E8C-4C51-9B89-F8B075C2BA93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A126677-410E-4CC0-AECA-B27B2062C04F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34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" y="577851"/>
            <a:ext cx="5679955" cy="837306"/>
          </a:xfrm>
        </p:spPr>
        <p:txBody>
          <a:bodyPr/>
          <a:lstStyle/>
          <a:p>
            <a:r>
              <a:rPr lang="de-DE" sz="2400" dirty="0"/>
              <a:t>Interviews mit Expertinnen und Experten 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</p:spPr>
        <p:txBody>
          <a:bodyPr/>
          <a:lstStyle/>
          <a:p>
            <a:fld id="{CDD6A526-6E93-4D44-80E5-3CEE2153CC52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09B9FD9-0939-4A51-898B-47EC39124918}"/>
              </a:ext>
            </a:extLst>
          </p:cNvPr>
          <p:cNvGrpSpPr/>
          <p:nvPr/>
        </p:nvGrpSpPr>
        <p:grpSpPr>
          <a:xfrm>
            <a:off x="3749370" y="4956706"/>
            <a:ext cx="3936905" cy="1809807"/>
            <a:chOff x="3389250" y="4524664"/>
            <a:chExt cx="3936905" cy="1809807"/>
          </a:xfrm>
        </p:grpSpPr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6F78BB5A-E64A-4757-8CE0-64912310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7000"/>
            </a:blip>
            <a:stretch>
              <a:fillRect/>
            </a:stretch>
          </p:blipFill>
          <p:spPr>
            <a:xfrm>
              <a:off x="3389250" y="4524664"/>
              <a:ext cx="3936905" cy="1809807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07BB0C7-688E-43E4-809C-D3E86A89BD93}"/>
                </a:ext>
              </a:extLst>
            </p:cNvPr>
            <p:cNvGrpSpPr/>
            <p:nvPr/>
          </p:nvGrpSpPr>
          <p:grpSpPr>
            <a:xfrm>
              <a:off x="5259673" y="4941412"/>
              <a:ext cx="1066712" cy="1066712"/>
              <a:chOff x="896104" y="1308773"/>
              <a:chExt cx="4469723" cy="4469727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7B193776-9051-4E4B-92EE-C84E54507B1C}"/>
                  </a:ext>
                </a:extLst>
              </p:cNvPr>
              <p:cNvSpPr/>
              <p:nvPr/>
            </p:nvSpPr>
            <p:spPr>
              <a:xfrm>
                <a:off x="896104" y="1308773"/>
                <a:ext cx="4469723" cy="44697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Abgerundetes Rechteck 194">
                <a:extLst>
                  <a:ext uri="{FF2B5EF4-FFF2-40B4-BE49-F238E27FC236}">
                    <a16:creationId xmlns:a16="http://schemas.microsoft.com/office/drawing/2014/main" id="{6F8F555A-782A-4C2A-B3EB-1C08DEFABB1C}"/>
                  </a:ext>
                </a:extLst>
              </p:cNvPr>
              <p:cNvSpPr/>
              <p:nvPr/>
            </p:nvSpPr>
            <p:spPr>
              <a:xfrm>
                <a:off x="942965" y="3481180"/>
                <a:ext cx="108001" cy="113636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Abgerundetes Rechteck 195">
                <a:extLst>
                  <a:ext uri="{FF2B5EF4-FFF2-40B4-BE49-F238E27FC236}">
                    <a16:creationId xmlns:a16="http://schemas.microsoft.com/office/drawing/2014/main" id="{0879F61D-B27B-4E33-BCEB-F62B869F45F1}"/>
                  </a:ext>
                </a:extLst>
              </p:cNvPr>
              <p:cNvSpPr/>
              <p:nvPr/>
            </p:nvSpPr>
            <p:spPr>
              <a:xfrm>
                <a:off x="5217414" y="3481180"/>
                <a:ext cx="108001" cy="11363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Abgerundetes Rechteck 196">
                <a:extLst>
                  <a:ext uri="{FF2B5EF4-FFF2-40B4-BE49-F238E27FC236}">
                    <a16:creationId xmlns:a16="http://schemas.microsoft.com/office/drawing/2014/main" id="{2A8D4AC5-D7C1-46F2-901B-1D7B44102A04}"/>
                  </a:ext>
                </a:extLst>
              </p:cNvPr>
              <p:cNvSpPr/>
              <p:nvPr/>
            </p:nvSpPr>
            <p:spPr>
              <a:xfrm>
                <a:off x="1127822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Abgerundetes Rechteck 197">
                <a:extLst>
                  <a:ext uri="{FF2B5EF4-FFF2-40B4-BE49-F238E27FC236}">
                    <a16:creationId xmlns:a16="http://schemas.microsoft.com/office/drawing/2014/main" id="{24528EA3-2963-4A43-9A86-3A82A1171DF5}"/>
                  </a:ext>
                </a:extLst>
              </p:cNvPr>
              <p:cNvSpPr/>
              <p:nvPr/>
            </p:nvSpPr>
            <p:spPr>
              <a:xfrm>
                <a:off x="1312681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Abgerundetes Rechteck 198">
                <a:extLst>
                  <a:ext uri="{FF2B5EF4-FFF2-40B4-BE49-F238E27FC236}">
                    <a16:creationId xmlns:a16="http://schemas.microsoft.com/office/drawing/2014/main" id="{182554D9-C7DC-4026-A13B-9BDCE6F3A353}"/>
                  </a:ext>
                </a:extLst>
              </p:cNvPr>
              <p:cNvSpPr/>
              <p:nvPr/>
            </p:nvSpPr>
            <p:spPr>
              <a:xfrm>
                <a:off x="1497538" y="3386482"/>
                <a:ext cx="108001" cy="303031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Abgerundetes Rechteck 199">
                <a:extLst>
                  <a:ext uri="{FF2B5EF4-FFF2-40B4-BE49-F238E27FC236}">
                    <a16:creationId xmlns:a16="http://schemas.microsoft.com/office/drawing/2014/main" id="{64E81082-D855-41B1-BCC8-20CC0E41134F}"/>
                  </a:ext>
                </a:extLst>
              </p:cNvPr>
              <p:cNvSpPr/>
              <p:nvPr/>
            </p:nvSpPr>
            <p:spPr>
              <a:xfrm>
                <a:off x="1682397" y="3310725"/>
                <a:ext cx="108001" cy="454548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Abgerundetes Rechteck 200">
                <a:extLst>
                  <a:ext uri="{FF2B5EF4-FFF2-40B4-BE49-F238E27FC236}">
                    <a16:creationId xmlns:a16="http://schemas.microsoft.com/office/drawing/2014/main" id="{33553337-27D9-414B-9173-F46805AB14E1}"/>
                  </a:ext>
                </a:extLst>
              </p:cNvPr>
              <p:cNvSpPr/>
              <p:nvPr/>
            </p:nvSpPr>
            <p:spPr>
              <a:xfrm>
                <a:off x="1867254" y="2931934"/>
                <a:ext cx="108001" cy="1212128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Abgerundetes Rechteck 201">
                <a:extLst>
                  <a:ext uri="{FF2B5EF4-FFF2-40B4-BE49-F238E27FC236}">
                    <a16:creationId xmlns:a16="http://schemas.microsoft.com/office/drawing/2014/main" id="{86A7430F-C548-4236-817D-FF5384EEC4FC}"/>
                  </a:ext>
                </a:extLst>
              </p:cNvPr>
              <p:cNvSpPr/>
              <p:nvPr/>
            </p:nvSpPr>
            <p:spPr>
              <a:xfrm>
                <a:off x="2052111" y="2666781"/>
                <a:ext cx="108001" cy="1742436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Abgerundetes Rechteck 202">
                <a:extLst>
                  <a:ext uri="{FF2B5EF4-FFF2-40B4-BE49-F238E27FC236}">
                    <a16:creationId xmlns:a16="http://schemas.microsoft.com/office/drawing/2014/main" id="{E119FF34-DB93-4256-93B0-0D5B93954B7C}"/>
                  </a:ext>
                </a:extLst>
              </p:cNvPr>
              <p:cNvSpPr/>
              <p:nvPr/>
            </p:nvSpPr>
            <p:spPr>
              <a:xfrm>
                <a:off x="2236970" y="2022837"/>
                <a:ext cx="108001" cy="3030324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Abgerundetes Rechteck 203">
                <a:extLst>
                  <a:ext uri="{FF2B5EF4-FFF2-40B4-BE49-F238E27FC236}">
                    <a16:creationId xmlns:a16="http://schemas.microsoft.com/office/drawing/2014/main" id="{69251C30-D522-4F08-A783-43BBA15DAA6A}"/>
                  </a:ext>
                </a:extLst>
              </p:cNvPr>
              <p:cNvSpPr/>
              <p:nvPr/>
            </p:nvSpPr>
            <p:spPr>
              <a:xfrm>
                <a:off x="2421827" y="2439507"/>
                <a:ext cx="108001" cy="2196985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Abgerundetes Rechteck 204">
                <a:extLst>
                  <a:ext uri="{FF2B5EF4-FFF2-40B4-BE49-F238E27FC236}">
                    <a16:creationId xmlns:a16="http://schemas.microsoft.com/office/drawing/2014/main" id="{2EF6BFE2-79AF-4E4E-9AA3-DC63AE87C0BD}"/>
                  </a:ext>
                </a:extLst>
              </p:cNvPr>
              <p:cNvSpPr/>
              <p:nvPr/>
            </p:nvSpPr>
            <p:spPr>
              <a:xfrm>
                <a:off x="2606686" y="2325868"/>
                <a:ext cx="108001" cy="2424259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bgerundetes Rechteck 205">
                <a:extLst>
                  <a:ext uri="{FF2B5EF4-FFF2-40B4-BE49-F238E27FC236}">
                    <a16:creationId xmlns:a16="http://schemas.microsoft.com/office/drawing/2014/main" id="{8E62D8ED-9656-408A-852E-C77CDC2706F1}"/>
                  </a:ext>
                </a:extLst>
              </p:cNvPr>
              <p:cNvSpPr/>
              <p:nvPr/>
            </p:nvSpPr>
            <p:spPr>
              <a:xfrm>
                <a:off x="2791545" y="2969812"/>
                <a:ext cx="108001" cy="1136371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bgerundetes Rechteck 206">
                <a:extLst>
                  <a:ext uri="{FF2B5EF4-FFF2-40B4-BE49-F238E27FC236}">
                    <a16:creationId xmlns:a16="http://schemas.microsoft.com/office/drawing/2014/main" id="{CEEF4872-71DD-4D5F-8CC5-2EB54F8C88F9}"/>
                  </a:ext>
                </a:extLst>
              </p:cNvPr>
              <p:cNvSpPr/>
              <p:nvPr/>
            </p:nvSpPr>
            <p:spPr>
              <a:xfrm>
                <a:off x="2976402" y="3083451"/>
                <a:ext cx="108001" cy="909097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Abgerundetes Rechteck 211">
                <a:extLst>
                  <a:ext uri="{FF2B5EF4-FFF2-40B4-BE49-F238E27FC236}">
                    <a16:creationId xmlns:a16="http://schemas.microsoft.com/office/drawing/2014/main" id="{B7223D85-184C-4C82-BA4C-68BDDA2E3B85}"/>
                  </a:ext>
                </a:extLst>
              </p:cNvPr>
              <p:cNvSpPr/>
              <p:nvPr/>
            </p:nvSpPr>
            <p:spPr>
              <a:xfrm>
                <a:off x="3164220" y="1990262"/>
                <a:ext cx="136366" cy="3181839"/>
              </a:xfrm>
              <a:prstGeom prst="roundRect">
                <a:avLst>
                  <a:gd name="adj" fmla="val 50000"/>
                </a:avLst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Abgerundetes Rechteck 218">
                <a:extLst>
                  <a:ext uri="{FF2B5EF4-FFF2-40B4-BE49-F238E27FC236}">
                    <a16:creationId xmlns:a16="http://schemas.microsoft.com/office/drawing/2014/main" id="{E81C3774-615A-45E7-BA49-873CDA16484C}"/>
                  </a:ext>
                </a:extLst>
              </p:cNvPr>
              <p:cNvSpPr/>
              <p:nvPr/>
            </p:nvSpPr>
            <p:spPr>
              <a:xfrm>
                <a:off x="3368846" y="2969812"/>
                <a:ext cx="108001" cy="113637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Abgerundetes Rechteck 220">
                <a:extLst>
                  <a:ext uri="{FF2B5EF4-FFF2-40B4-BE49-F238E27FC236}">
                    <a16:creationId xmlns:a16="http://schemas.microsoft.com/office/drawing/2014/main" id="{CE53EB3B-5033-4F6E-8DF2-8D08057B7AB6}"/>
                  </a:ext>
                </a:extLst>
              </p:cNvPr>
              <p:cNvSpPr/>
              <p:nvPr/>
            </p:nvSpPr>
            <p:spPr>
              <a:xfrm>
                <a:off x="3553703" y="3197087"/>
                <a:ext cx="108001" cy="6818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Abgerundetes Rechteck 221">
                <a:extLst>
                  <a:ext uri="{FF2B5EF4-FFF2-40B4-BE49-F238E27FC236}">
                    <a16:creationId xmlns:a16="http://schemas.microsoft.com/office/drawing/2014/main" id="{EC8D11F0-6D39-4228-A7B4-1BE27E594357}"/>
                  </a:ext>
                </a:extLst>
              </p:cNvPr>
              <p:cNvSpPr/>
              <p:nvPr/>
            </p:nvSpPr>
            <p:spPr>
              <a:xfrm>
                <a:off x="3738562" y="3310725"/>
                <a:ext cx="108001" cy="4545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bgerundetes Rechteck 222">
                <a:extLst>
                  <a:ext uri="{FF2B5EF4-FFF2-40B4-BE49-F238E27FC236}">
                    <a16:creationId xmlns:a16="http://schemas.microsoft.com/office/drawing/2014/main" id="{6232C76F-AE20-4F39-B4F5-0B97622F96EC}"/>
                  </a:ext>
                </a:extLst>
              </p:cNvPr>
              <p:cNvSpPr/>
              <p:nvPr/>
            </p:nvSpPr>
            <p:spPr>
              <a:xfrm>
                <a:off x="3923419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Abgerundetes Rechteck 223">
                <a:extLst>
                  <a:ext uri="{FF2B5EF4-FFF2-40B4-BE49-F238E27FC236}">
                    <a16:creationId xmlns:a16="http://schemas.microsoft.com/office/drawing/2014/main" id="{9B2C6CEE-1983-4296-BD3A-E5B8D1513D90}"/>
                  </a:ext>
                </a:extLst>
              </p:cNvPr>
              <p:cNvSpPr/>
              <p:nvPr/>
            </p:nvSpPr>
            <p:spPr>
              <a:xfrm>
                <a:off x="4108278" y="3348604"/>
                <a:ext cx="108001" cy="3787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Abgerundetes Rechteck 224">
                <a:extLst>
                  <a:ext uri="{FF2B5EF4-FFF2-40B4-BE49-F238E27FC236}">
                    <a16:creationId xmlns:a16="http://schemas.microsoft.com/office/drawing/2014/main" id="{1B7B8FE3-E3BD-4F42-85CC-BB66F29E31F2}"/>
                  </a:ext>
                </a:extLst>
              </p:cNvPr>
              <p:cNvSpPr/>
              <p:nvPr/>
            </p:nvSpPr>
            <p:spPr>
              <a:xfrm>
                <a:off x="4293135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Abgerundetes Rechteck 226">
                <a:extLst>
                  <a:ext uri="{FF2B5EF4-FFF2-40B4-BE49-F238E27FC236}">
                    <a16:creationId xmlns:a16="http://schemas.microsoft.com/office/drawing/2014/main" id="{EB5FDFA3-FB42-42DF-B788-CFF3C29B5D88}"/>
                  </a:ext>
                </a:extLst>
              </p:cNvPr>
              <p:cNvSpPr/>
              <p:nvPr/>
            </p:nvSpPr>
            <p:spPr>
              <a:xfrm>
                <a:off x="4477995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Abgerundetes Rechteck 227">
                <a:extLst>
                  <a:ext uri="{FF2B5EF4-FFF2-40B4-BE49-F238E27FC236}">
                    <a16:creationId xmlns:a16="http://schemas.microsoft.com/office/drawing/2014/main" id="{7E5BC32F-2F8F-427B-8982-C6FD08BA4662}"/>
                  </a:ext>
                </a:extLst>
              </p:cNvPr>
              <p:cNvSpPr/>
              <p:nvPr/>
            </p:nvSpPr>
            <p:spPr>
              <a:xfrm>
                <a:off x="4662852" y="3386482"/>
                <a:ext cx="108001" cy="30303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Abgerundetes Rechteck 229">
                <a:extLst>
                  <a:ext uri="{FF2B5EF4-FFF2-40B4-BE49-F238E27FC236}">
                    <a16:creationId xmlns:a16="http://schemas.microsoft.com/office/drawing/2014/main" id="{D9E9B35E-F13E-499E-9F78-0FA2A8CE133B}"/>
                  </a:ext>
                </a:extLst>
              </p:cNvPr>
              <p:cNvSpPr/>
              <p:nvPr/>
            </p:nvSpPr>
            <p:spPr>
              <a:xfrm>
                <a:off x="4847708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Abgerundetes Rechteck 230">
                <a:extLst>
                  <a:ext uri="{FF2B5EF4-FFF2-40B4-BE49-F238E27FC236}">
                    <a16:creationId xmlns:a16="http://schemas.microsoft.com/office/drawing/2014/main" id="{FCDEDA57-1E0B-4569-A8C0-8E0E7272E442}"/>
                  </a:ext>
                </a:extLst>
              </p:cNvPr>
              <p:cNvSpPr/>
              <p:nvPr/>
            </p:nvSpPr>
            <p:spPr>
              <a:xfrm>
                <a:off x="5032568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2C56978A-A22F-41FF-B273-A25365562639}"/>
                  </a:ext>
                </a:extLst>
              </p:cNvPr>
              <p:cNvSpPr/>
              <p:nvPr/>
            </p:nvSpPr>
            <p:spPr>
              <a:xfrm>
                <a:off x="3039142" y="1722678"/>
                <a:ext cx="386523" cy="386523"/>
              </a:xfrm>
              <a:prstGeom prst="ellipse">
                <a:avLst/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2DCCD411-AE57-4A01-BE0A-826836674D58}"/>
                  </a:ext>
                </a:extLst>
              </p:cNvPr>
              <p:cNvSpPr/>
              <p:nvPr/>
            </p:nvSpPr>
            <p:spPr>
              <a:xfrm>
                <a:off x="3039142" y="4930054"/>
                <a:ext cx="386523" cy="386523"/>
              </a:xfrm>
              <a:prstGeom prst="ellipse">
                <a:avLst/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856E4AF7-4EBD-4D61-993B-D4156F8E6366}"/>
              </a:ext>
            </a:extLst>
          </p:cNvPr>
          <p:cNvSpPr txBox="1"/>
          <p:nvPr/>
        </p:nvSpPr>
        <p:spPr>
          <a:xfrm>
            <a:off x="552450" y="1651503"/>
            <a:ext cx="5580487" cy="342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dirty="0">
                <a:latin typeface="Lucida Sans" panose="020B0602030504020204" pitchFamily="34" charset="77"/>
              </a:rPr>
              <a:t>Leitfadengestützte Interviews mit Expertinnen und Experten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dirty="0">
                <a:latin typeface="Lucida Sans" panose="020B0602030504020204" pitchFamily="34" charset="77"/>
              </a:rPr>
              <a:t>Fokus auf die grenzüberschreitende </a:t>
            </a:r>
            <a:r>
              <a:rPr lang="de-DE" b="1" dirty="0">
                <a:latin typeface="Lucida Sans" panose="020B0602030504020204" pitchFamily="34" charset="77"/>
              </a:rPr>
              <a:t>Kooperationsmöglichkeit</a:t>
            </a:r>
            <a:r>
              <a:rPr lang="de-DE" dirty="0">
                <a:latin typeface="Lucida Sans" panose="020B0602030504020204" pitchFamily="34" charset="77"/>
              </a:rPr>
              <a:t> bzw. die </a:t>
            </a:r>
            <a:r>
              <a:rPr lang="de-DE" b="1" dirty="0">
                <a:latin typeface="Lucida Sans" panose="020B0602030504020204" pitchFamily="34" charset="77"/>
              </a:rPr>
              <a:t>Herausforderungen und Hindernisse</a:t>
            </a:r>
            <a:r>
              <a:rPr lang="de-DE" dirty="0">
                <a:latin typeface="Lucida Sans" panose="020B0602030504020204" pitchFamily="34" charset="77"/>
              </a:rPr>
              <a:t>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dirty="0">
                <a:latin typeface="Lucida Sans" panose="020B0602030504020204" pitchFamily="34" charset="77"/>
              </a:rPr>
              <a:t>Workshop zu den Herausforderungen im österreichischen Rettungs- und Notfallsystem mit Schwerpunkt auf grenzüberschreitenden Einsätzen.</a:t>
            </a: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id="{B23D98E2-911E-46ED-902F-5F5C80C23153}"/>
              </a:ext>
            </a:extLst>
          </p:cNvPr>
          <p:cNvSpPr txBox="1">
            <a:spLocks/>
          </p:cNvSpPr>
          <p:nvPr/>
        </p:nvSpPr>
        <p:spPr>
          <a:xfrm>
            <a:off x="6151212" y="577851"/>
            <a:ext cx="5679955" cy="8373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400" dirty="0"/>
              <a:t>Szakértőkkel készült interjúk </a:t>
            </a:r>
            <a:endParaRPr lang="de-DE" sz="24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AAFD5EA-0214-4246-AF16-36503C05EADB}"/>
              </a:ext>
            </a:extLst>
          </p:cNvPr>
          <p:cNvSpPr txBox="1"/>
          <p:nvPr/>
        </p:nvSpPr>
        <p:spPr>
          <a:xfrm>
            <a:off x="6307328" y="1651503"/>
            <a:ext cx="5580487" cy="314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hu-HU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Szakértőkkel készített (útmutató szerinti) interjúk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hu-HU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</a:t>
            </a:r>
            <a:r>
              <a:rPr lang="hu-HU" dirty="0">
                <a:solidFill>
                  <a:schemeClr val="tx2"/>
                </a:solidFill>
                <a:latin typeface="Lucida Sans" panose="020B0602030504020204" pitchFamily="34" charset="77"/>
              </a:rPr>
              <a:t>határon átnyúló együttműködés lehetőségeire, illetve kihívásaira és akadályaira fókuszált kérdések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hu-HU" dirty="0">
                <a:solidFill>
                  <a:schemeClr val="tx2"/>
                </a:solidFill>
                <a:latin typeface="Lucida Sans" panose="020B0602030504020204" pitchFamily="34" charset="77"/>
              </a:rPr>
              <a:t>Workshop- Műhelytalálkozó az osztrák mentési és vészhelyzeti rendszer kihívásairól, különös tekintettel a határokon átnyúló műveletekre.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830A4F9-3E3C-495C-8442-0ECE2EDFB4C8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646" y="233445"/>
            <a:ext cx="575521" cy="288000"/>
            <a:chOff x="11912600" y="1262743"/>
            <a:chExt cx="7309114" cy="3657600"/>
          </a:xfrm>
        </p:grpSpPr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9302BD1B-6177-4C18-886C-DC73527C0AE5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008F325-0097-4DAB-97B7-98B6415B2884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F4048CE4-9025-4134-A0CA-11420711660A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86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35" y="508972"/>
            <a:ext cx="5582565" cy="612981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Interviews -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Hindernisse grenzüberschreitende Zusammenarbeit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437234" y="1325233"/>
            <a:ext cx="5763617" cy="509594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b="1" dirty="0">
                <a:latin typeface="Lucida Sans" panose="020B0602030504020204" pitchFamily="34" charset="77"/>
              </a:rPr>
              <a:t>Systematische Kooperation </a:t>
            </a:r>
            <a:r>
              <a:rPr lang="de-DE" sz="1400" dirty="0">
                <a:latin typeface="Lucida Sans" panose="020B0602030504020204" pitchFamily="34" charset="77"/>
              </a:rPr>
              <a:t>mit Ungarn als Herausforderung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Priorität der lokalen Politik ist die </a:t>
            </a:r>
            <a:r>
              <a:rPr lang="de-DE" sz="1400" b="1" dirty="0">
                <a:latin typeface="Lucida Sans" panose="020B0602030504020204" pitchFamily="34" charset="77"/>
              </a:rPr>
              <a:t>Versorgung der lokalen Bevölkerung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Ungarisches Gesundheitspersonal aus der Grenzregion mit Deutsch-Kenntnissen, arbeiten bereits in Österreich und werden aktiv angeworben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400" dirty="0">
                <a:latin typeface="Lucida Sans" panose="020B0602030504020204" pitchFamily="34" charset="77"/>
              </a:rPr>
              <a:t>	</a:t>
            </a:r>
            <a:r>
              <a:rPr lang="de-DE" sz="1400" dirty="0">
                <a:latin typeface="Lucida Sans" panose="020B0602030504020204" pitchFamily="34" charset="77"/>
                <a:sym typeface="Wingdings" panose="05000000000000000000" pitchFamily="2" charset="2"/>
              </a:rPr>
              <a:t> „</a:t>
            </a:r>
            <a:r>
              <a:rPr lang="de-DE" sz="1400" dirty="0">
                <a:latin typeface="Lucida Sans" panose="020B0602030504020204" pitchFamily="34" charset="77"/>
              </a:rPr>
              <a:t>Braindrain“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Sprachbarriere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Österreichisches System </a:t>
            </a:r>
            <a:r>
              <a:rPr lang="de-DE" sz="1400" b="1" dirty="0">
                <a:latin typeface="Lucida Sans" panose="020B0602030504020204" pitchFamily="34" charset="77"/>
              </a:rPr>
              <a:t>ist prozessorientiert und bürokratisch </a:t>
            </a:r>
            <a:r>
              <a:rPr lang="de-DE" sz="1400" dirty="0">
                <a:latin typeface="Lucida Sans" panose="020B0602030504020204" pitchFamily="34" charset="77"/>
              </a:rPr>
              <a:t>aufgebaut. </a:t>
            </a:r>
          </a:p>
          <a:p>
            <a:pPr marL="685800" lvl="1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b="1" dirty="0">
                <a:latin typeface="Lucida Sans" panose="020B0602030504020204" pitchFamily="34" charset="77"/>
              </a:rPr>
              <a:t>unterschiedlichen Zuständigkeiten </a:t>
            </a:r>
            <a:r>
              <a:rPr lang="de-DE" sz="1400" dirty="0">
                <a:latin typeface="Lucida Sans" panose="020B0602030504020204" pitchFamily="34" charset="77"/>
              </a:rPr>
              <a:t>im Gesundheitswesen. </a:t>
            </a:r>
          </a:p>
          <a:p>
            <a:pPr marL="685800" lvl="1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b="1" dirty="0">
                <a:latin typeface="Lucida Sans" panose="020B0602030504020204" pitchFamily="34" charset="77"/>
              </a:rPr>
              <a:t>Innovationen</a:t>
            </a:r>
            <a:r>
              <a:rPr lang="de-DE" sz="1400" dirty="0">
                <a:latin typeface="Lucida Sans" panose="020B0602030504020204" pitchFamily="34" charset="77"/>
              </a:rPr>
              <a:t> (z.B. Telemedizin) sind nur schwer umsetzbar.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Erschwerung bestehender Zusammenarbeit in der </a:t>
            </a:r>
            <a:r>
              <a:rPr lang="de-DE" sz="1400" b="1" dirty="0">
                <a:latin typeface="Lucida Sans" panose="020B0602030504020204" pitchFamily="34" charset="77"/>
              </a:rPr>
              <a:t>Pandemie</a:t>
            </a:r>
            <a:r>
              <a:rPr lang="de-DE" sz="1400" dirty="0">
                <a:latin typeface="Lucida Sans" panose="020B0602030504020204" pitchFamily="34" charset="77"/>
              </a:rPr>
              <a:t> aufgrund geschlossener Grenzen</a:t>
            </a: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021072FE-1381-4DC9-AEBB-3056884F11A0}"/>
              </a:ext>
            </a:extLst>
          </p:cNvPr>
          <p:cNvSpPr/>
          <p:nvPr/>
        </p:nvSpPr>
        <p:spPr>
          <a:xfrm>
            <a:off x="5943956" y="482367"/>
            <a:ext cx="666190" cy="666190"/>
          </a:xfrm>
          <a:custGeom>
            <a:avLst/>
            <a:gdLst>
              <a:gd name="connsiteX0" fmla="*/ 1044181 w 1066712"/>
              <a:gd name="connsiteY0" fmla="*/ 518451 h 1066712"/>
              <a:gd name="connsiteX1" fmla="*/ 1031293 w 1066712"/>
              <a:gd name="connsiteY1" fmla="*/ 531339 h 1066712"/>
              <a:gd name="connsiteX2" fmla="*/ 1031293 w 1066712"/>
              <a:gd name="connsiteY2" fmla="*/ 532683 h 1066712"/>
              <a:gd name="connsiteX3" fmla="*/ 1044181 w 1066712"/>
              <a:gd name="connsiteY3" fmla="*/ 545571 h 1066712"/>
              <a:gd name="connsiteX4" fmla="*/ 1044180 w 1066712"/>
              <a:gd name="connsiteY4" fmla="*/ 545572 h 1066712"/>
              <a:gd name="connsiteX5" fmla="*/ 1057068 w 1066712"/>
              <a:gd name="connsiteY5" fmla="*/ 532684 h 1066712"/>
              <a:gd name="connsiteX6" fmla="*/ 1057069 w 1066712"/>
              <a:gd name="connsiteY6" fmla="*/ 531339 h 1066712"/>
              <a:gd name="connsiteX7" fmla="*/ 1044181 w 1066712"/>
              <a:gd name="connsiteY7" fmla="*/ 518451 h 1066712"/>
              <a:gd name="connsiteX8" fmla="*/ 24072 w 1066712"/>
              <a:gd name="connsiteY8" fmla="*/ 518451 h 1066712"/>
              <a:gd name="connsiteX9" fmla="*/ 11184 w 1066712"/>
              <a:gd name="connsiteY9" fmla="*/ 531339 h 1066712"/>
              <a:gd name="connsiteX10" fmla="*/ 11184 w 1066712"/>
              <a:gd name="connsiteY10" fmla="*/ 532683 h 1066712"/>
              <a:gd name="connsiteX11" fmla="*/ 24072 w 1066712"/>
              <a:gd name="connsiteY11" fmla="*/ 545571 h 1066712"/>
              <a:gd name="connsiteX12" fmla="*/ 24071 w 1066712"/>
              <a:gd name="connsiteY12" fmla="*/ 545572 h 1066712"/>
              <a:gd name="connsiteX13" fmla="*/ 36959 w 1066712"/>
              <a:gd name="connsiteY13" fmla="*/ 532684 h 1066712"/>
              <a:gd name="connsiteX14" fmla="*/ 36960 w 1066712"/>
              <a:gd name="connsiteY14" fmla="*/ 531339 h 1066712"/>
              <a:gd name="connsiteX15" fmla="*/ 24072 w 1066712"/>
              <a:gd name="connsiteY15" fmla="*/ 518451 h 1066712"/>
              <a:gd name="connsiteX16" fmla="*/ 955949 w 1066712"/>
              <a:gd name="connsiteY16" fmla="*/ 513930 h 1066712"/>
              <a:gd name="connsiteX17" fmla="*/ 943061 w 1066712"/>
              <a:gd name="connsiteY17" fmla="*/ 526818 h 1066712"/>
              <a:gd name="connsiteX18" fmla="*/ 943061 w 1066712"/>
              <a:gd name="connsiteY18" fmla="*/ 537202 h 1066712"/>
              <a:gd name="connsiteX19" fmla="*/ 955949 w 1066712"/>
              <a:gd name="connsiteY19" fmla="*/ 550090 h 1066712"/>
              <a:gd name="connsiteX20" fmla="*/ 955948 w 1066712"/>
              <a:gd name="connsiteY20" fmla="*/ 550091 h 1066712"/>
              <a:gd name="connsiteX21" fmla="*/ 968836 w 1066712"/>
              <a:gd name="connsiteY21" fmla="*/ 537203 h 1066712"/>
              <a:gd name="connsiteX22" fmla="*/ 968837 w 1066712"/>
              <a:gd name="connsiteY22" fmla="*/ 526818 h 1066712"/>
              <a:gd name="connsiteX23" fmla="*/ 955949 w 1066712"/>
              <a:gd name="connsiteY23" fmla="*/ 513930 h 1066712"/>
              <a:gd name="connsiteX24" fmla="*/ 867716 w 1066712"/>
              <a:gd name="connsiteY24" fmla="*/ 513930 h 1066712"/>
              <a:gd name="connsiteX25" fmla="*/ 854828 w 1066712"/>
              <a:gd name="connsiteY25" fmla="*/ 526818 h 1066712"/>
              <a:gd name="connsiteX26" fmla="*/ 854828 w 1066712"/>
              <a:gd name="connsiteY26" fmla="*/ 537202 h 1066712"/>
              <a:gd name="connsiteX27" fmla="*/ 867716 w 1066712"/>
              <a:gd name="connsiteY27" fmla="*/ 550090 h 1066712"/>
              <a:gd name="connsiteX28" fmla="*/ 867715 w 1066712"/>
              <a:gd name="connsiteY28" fmla="*/ 550091 h 1066712"/>
              <a:gd name="connsiteX29" fmla="*/ 880603 w 1066712"/>
              <a:gd name="connsiteY29" fmla="*/ 537203 h 1066712"/>
              <a:gd name="connsiteX30" fmla="*/ 880604 w 1066712"/>
              <a:gd name="connsiteY30" fmla="*/ 526818 h 1066712"/>
              <a:gd name="connsiteX31" fmla="*/ 867716 w 1066712"/>
              <a:gd name="connsiteY31" fmla="*/ 513930 h 1066712"/>
              <a:gd name="connsiteX32" fmla="*/ 112305 w 1066712"/>
              <a:gd name="connsiteY32" fmla="*/ 513930 h 1066712"/>
              <a:gd name="connsiteX33" fmla="*/ 99417 w 1066712"/>
              <a:gd name="connsiteY33" fmla="*/ 526818 h 1066712"/>
              <a:gd name="connsiteX34" fmla="*/ 99417 w 1066712"/>
              <a:gd name="connsiteY34" fmla="*/ 537202 h 1066712"/>
              <a:gd name="connsiteX35" fmla="*/ 112305 w 1066712"/>
              <a:gd name="connsiteY35" fmla="*/ 550090 h 1066712"/>
              <a:gd name="connsiteX36" fmla="*/ 112304 w 1066712"/>
              <a:gd name="connsiteY36" fmla="*/ 550091 h 1066712"/>
              <a:gd name="connsiteX37" fmla="*/ 125192 w 1066712"/>
              <a:gd name="connsiteY37" fmla="*/ 537203 h 1066712"/>
              <a:gd name="connsiteX38" fmla="*/ 125193 w 1066712"/>
              <a:gd name="connsiteY38" fmla="*/ 526818 h 1066712"/>
              <a:gd name="connsiteX39" fmla="*/ 112305 w 1066712"/>
              <a:gd name="connsiteY39" fmla="*/ 513930 h 1066712"/>
              <a:gd name="connsiteX40" fmla="*/ 1000067 w 1066712"/>
              <a:gd name="connsiteY40" fmla="*/ 504891 h 1066712"/>
              <a:gd name="connsiteX41" fmla="*/ 987179 w 1066712"/>
              <a:gd name="connsiteY41" fmla="*/ 517779 h 1066712"/>
              <a:gd name="connsiteX42" fmla="*/ 987179 w 1066712"/>
              <a:gd name="connsiteY42" fmla="*/ 546243 h 1066712"/>
              <a:gd name="connsiteX43" fmla="*/ 1000067 w 1066712"/>
              <a:gd name="connsiteY43" fmla="*/ 559131 h 1066712"/>
              <a:gd name="connsiteX44" fmla="*/ 1000066 w 1066712"/>
              <a:gd name="connsiteY44" fmla="*/ 559132 h 1066712"/>
              <a:gd name="connsiteX45" fmla="*/ 1012954 w 1066712"/>
              <a:gd name="connsiteY45" fmla="*/ 546244 h 1066712"/>
              <a:gd name="connsiteX46" fmla="*/ 1012955 w 1066712"/>
              <a:gd name="connsiteY46" fmla="*/ 517779 h 1066712"/>
              <a:gd name="connsiteX47" fmla="*/ 1000067 w 1066712"/>
              <a:gd name="connsiteY47" fmla="*/ 504891 h 1066712"/>
              <a:gd name="connsiteX48" fmla="*/ 823599 w 1066712"/>
              <a:gd name="connsiteY48" fmla="*/ 504891 h 1066712"/>
              <a:gd name="connsiteX49" fmla="*/ 810711 w 1066712"/>
              <a:gd name="connsiteY49" fmla="*/ 517779 h 1066712"/>
              <a:gd name="connsiteX50" fmla="*/ 810711 w 1066712"/>
              <a:gd name="connsiteY50" fmla="*/ 546243 h 1066712"/>
              <a:gd name="connsiteX51" fmla="*/ 823599 w 1066712"/>
              <a:gd name="connsiteY51" fmla="*/ 559131 h 1066712"/>
              <a:gd name="connsiteX52" fmla="*/ 823598 w 1066712"/>
              <a:gd name="connsiteY52" fmla="*/ 559132 h 1066712"/>
              <a:gd name="connsiteX53" fmla="*/ 836486 w 1066712"/>
              <a:gd name="connsiteY53" fmla="*/ 546244 h 1066712"/>
              <a:gd name="connsiteX54" fmla="*/ 836487 w 1066712"/>
              <a:gd name="connsiteY54" fmla="*/ 517779 h 1066712"/>
              <a:gd name="connsiteX55" fmla="*/ 823599 w 1066712"/>
              <a:gd name="connsiteY55" fmla="*/ 504891 h 1066712"/>
              <a:gd name="connsiteX56" fmla="*/ 735365 w 1066712"/>
              <a:gd name="connsiteY56" fmla="*/ 504891 h 1066712"/>
              <a:gd name="connsiteX57" fmla="*/ 722477 w 1066712"/>
              <a:gd name="connsiteY57" fmla="*/ 517779 h 1066712"/>
              <a:gd name="connsiteX58" fmla="*/ 722477 w 1066712"/>
              <a:gd name="connsiteY58" fmla="*/ 546243 h 1066712"/>
              <a:gd name="connsiteX59" fmla="*/ 735365 w 1066712"/>
              <a:gd name="connsiteY59" fmla="*/ 559131 h 1066712"/>
              <a:gd name="connsiteX60" fmla="*/ 735364 w 1066712"/>
              <a:gd name="connsiteY60" fmla="*/ 559132 h 1066712"/>
              <a:gd name="connsiteX61" fmla="*/ 748252 w 1066712"/>
              <a:gd name="connsiteY61" fmla="*/ 546244 h 1066712"/>
              <a:gd name="connsiteX62" fmla="*/ 748253 w 1066712"/>
              <a:gd name="connsiteY62" fmla="*/ 517779 h 1066712"/>
              <a:gd name="connsiteX63" fmla="*/ 735365 w 1066712"/>
              <a:gd name="connsiteY63" fmla="*/ 504891 h 1066712"/>
              <a:gd name="connsiteX64" fmla="*/ 68188 w 1066712"/>
              <a:gd name="connsiteY64" fmla="*/ 504891 h 1066712"/>
              <a:gd name="connsiteX65" fmla="*/ 55300 w 1066712"/>
              <a:gd name="connsiteY65" fmla="*/ 517779 h 1066712"/>
              <a:gd name="connsiteX66" fmla="*/ 55300 w 1066712"/>
              <a:gd name="connsiteY66" fmla="*/ 546243 h 1066712"/>
              <a:gd name="connsiteX67" fmla="*/ 68188 w 1066712"/>
              <a:gd name="connsiteY67" fmla="*/ 559131 h 1066712"/>
              <a:gd name="connsiteX68" fmla="*/ 68187 w 1066712"/>
              <a:gd name="connsiteY68" fmla="*/ 559132 h 1066712"/>
              <a:gd name="connsiteX69" fmla="*/ 81075 w 1066712"/>
              <a:gd name="connsiteY69" fmla="*/ 546244 h 1066712"/>
              <a:gd name="connsiteX70" fmla="*/ 81076 w 1066712"/>
              <a:gd name="connsiteY70" fmla="*/ 517779 h 1066712"/>
              <a:gd name="connsiteX71" fmla="*/ 68188 w 1066712"/>
              <a:gd name="connsiteY71" fmla="*/ 504891 h 1066712"/>
              <a:gd name="connsiteX72" fmla="*/ 911833 w 1066712"/>
              <a:gd name="connsiteY72" fmla="*/ 495851 h 1066712"/>
              <a:gd name="connsiteX73" fmla="*/ 898945 w 1066712"/>
              <a:gd name="connsiteY73" fmla="*/ 508739 h 1066712"/>
              <a:gd name="connsiteX74" fmla="*/ 898945 w 1066712"/>
              <a:gd name="connsiteY74" fmla="*/ 555282 h 1066712"/>
              <a:gd name="connsiteX75" fmla="*/ 911833 w 1066712"/>
              <a:gd name="connsiteY75" fmla="*/ 568170 h 1066712"/>
              <a:gd name="connsiteX76" fmla="*/ 911832 w 1066712"/>
              <a:gd name="connsiteY76" fmla="*/ 568171 h 1066712"/>
              <a:gd name="connsiteX77" fmla="*/ 924720 w 1066712"/>
              <a:gd name="connsiteY77" fmla="*/ 555283 h 1066712"/>
              <a:gd name="connsiteX78" fmla="*/ 924721 w 1066712"/>
              <a:gd name="connsiteY78" fmla="*/ 508739 h 1066712"/>
              <a:gd name="connsiteX79" fmla="*/ 911833 w 1066712"/>
              <a:gd name="connsiteY79" fmla="*/ 495851 h 1066712"/>
              <a:gd name="connsiteX80" fmla="*/ 156422 w 1066712"/>
              <a:gd name="connsiteY80" fmla="*/ 495851 h 1066712"/>
              <a:gd name="connsiteX81" fmla="*/ 143534 w 1066712"/>
              <a:gd name="connsiteY81" fmla="*/ 508739 h 1066712"/>
              <a:gd name="connsiteX82" fmla="*/ 143534 w 1066712"/>
              <a:gd name="connsiteY82" fmla="*/ 555282 h 1066712"/>
              <a:gd name="connsiteX83" fmla="*/ 156422 w 1066712"/>
              <a:gd name="connsiteY83" fmla="*/ 568170 h 1066712"/>
              <a:gd name="connsiteX84" fmla="*/ 156421 w 1066712"/>
              <a:gd name="connsiteY84" fmla="*/ 568171 h 1066712"/>
              <a:gd name="connsiteX85" fmla="*/ 169309 w 1066712"/>
              <a:gd name="connsiteY85" fmla="*/ 555283 h 1066712"/>
              <a:gd name="connsiteX86" fmla="*/ 169310 w 1066712"/>
              <a:gd name="connsiteY86" fmla="*/ 508739 h 1066712"/>
              <a:gd name="connsiteX87" fmla="*/ 156422 w 1066712"/>
              <a:gd name="connsiteY87" fmla="*/ 495851 h 1066712"/>
              <a:gd name="connsiteX88" fmla="*/ 779482 w 1066712"/>
              <a:gd name="connsiteY88" fmla="*/ 486811 h 1066712"/>
              <a:gd name="connsiteX89" fmla="*/ 766594 w 1066712"/>
              <a:gd name="connsiteY89" fmla="*/ 499699 h 1066712"/>
              <a:gd name="connsiteX90" fmla="*/ 766594 w 1066712"/>
              <a:gd name="connsiteY90" fmla="*/ 564322 h 1066712"/>
              <a:gd name="connsiteX91" fmla="*/ 779482 w 1066712"/>
              <a:gd name="connsiteY91" fmla="*/ 577210 h 1066712"/>
              <a:gd name="connsiteX92" fmla="*/ 779481 w 1066712"/>
              <a:gd name="connsiteY92" fmla="*/ 577211 h 1066712"/>
              <a:gd name="connsiteX93" fmla="*/ 792369 w 1066712"/>
              <a:gd name="connsiteY93" fmla="*/ 564323 h 1066712"/>
              <a:gd name="connsiteX94" fmla="*/ 792370 w 1066712"/>
              <a:gd name="connsiteY94" fmla="*/ 499699 h 1066712"/>
              <a:gd name="connsiteX95" fmla="*/ 779482 w 1066712"/>
              <a:gd name="connsiteY95" fmla="*/ 486811 h 1066712"/>
              <a:gd name="connsiteX96" fmla="*/ 691249 w 1066712"/>
              <a:gd name="connsiteY96" fmla="*/ 477771 h 1066712"/>
              <a:gd name="connsiteX97" fmla="*/ 678361 w 1066712"/>
              <a:gd name="connsiteY97" fmla="*/ 490659 h 1066712"/>
              <a:gd name="connsiteX98" fmla="*/ 678361 w 1066712"/>
              <a:gd name="connsiteY98" fmla="*/ 573362 h 1066712"/>
              <a:gd name="connsiteX99" fmla="*/ 691249 w 1066712"/>
              <a:gd name="connsiteY99" fmla="*/ 586250 h 1066712"/>
              <a:gd name="connsiteX100" fmla="*/ 691248 w 1066712"/>
              <a:gd name="connsiteY100" fmla="*/ 586251 h 1066712"/>
              <a:gd name="connsiteX101" fmla="*/ 704136 w 1066712"/>
              <a:gd name="connsiteY101" fmla="*/ 573363 h 1066712"/>
              <a:gd name="connsiteX102" fmla="*/ 704137 w 1066712"/>
              <a:gd name="connsiteY102" fmla="*/ 490659 h 1066712"/>
              <a:gd name="connsiteX103" fmla="*/ 691249 w 1066712"/>
              <a:gd name="connsiteY103" fmla="*/ 477771 h 1066712"/>
              <a:gd name="connsiteX104" fmla="*/ 200539 w 1066712"/>
              <a:gd name="connsiteY104" fmla="*/ 477771 h 1066712"/>
              <a:gd name="connsiteX105" fmla="*/ 187651 w 1066712"/>
              <a:gd name="connsiteY105" fmla="*/ 490659 h 1066712"/>
              <a:gd name="connsiteX106" fmla="*/ 187651 w 1066712"/>
              <a:gd name="connsiteY106" fmla="*/ 573362 h 1066712"/>
              <a:gd name="connsiteX107" fmla="*/ 200539 w 1066712"/>
              <a:gd name="connsiteY107" fmla="*/ 586250 h 1066712"/>
              <a:gd name="connsiteX108" fmla="*/ 200538 w 1066712"/>
              <a:gd name="connsiteY108" fmla="*/ 586251 h 1066712"/>
              <a:gd name="connsiteX109" fmla="*/ 213426 w 1066712"/>
              <a:gd name="connsiteY109" fmla="*/ 573363 h 1066712"/>
              <a:gd name="connsiteX110" fmla="*/ 213427 w 1066712"/>
              <a:gd name="connsiteY110" fmla="*/ 490659 h 1066712"/>
              <a:gd name="connsiteX111" fmla="*/ 200539 w 1066712"/>
              <a:gd name="connsiteY111" fmla="*/ 477771 h 1066712"/>
              <a:gd name="connsiteX112" fmla="*/ 647131 w 1066712"/>
              <a:gd name="connsiteY112" fmla="*/ 450651 h 1066712"/>
              <a:gd name="connsiteX113" fmla="*/ 634243 w 1066712"/>
              <a:gd name="connsiteY113" fmla="*/ 463539 h 1066712"/>
              <a:gd name="connsiteX114" fmla="*/ 634243 w 1066712"/>
              <a:gd name="connsiteY114" fmla="*/ 600482 h 1066712"/>
              <a:gd name="connsiteX115" fmla="*/ 647131 w 1066712"/>
              <a:gd name="connsiteY115" fmla="*/ 613370 h 1066712"/>
              <a:gd name="connsiteX116" fmla="*/ 647130 w 1066712"/>
              <a:gd name="connsiteY116" fmla="*/ 613371 h 1066712"/>
              <a:gd name="connsiteX117" fmla="*/ 660018 w 1066712"/>
              <a:gd name="connsiteY117" fmla="*/ 600483 h 1066712"/>
              <a:gd name="connsiteX118" fmla="*/ 660019 w 1066712"/>
              <a:gd name="connsiteY118" fmla="*/ 463539 h 1066712"/>
              <a:gd name="connsiteX119" fmla="*/ 647131 w 1066712"/>
              <a:gd name="connsiteY119" fmla="*/ 450651 h 1066712"/>
              <a:gd name="connsiteX120" fmla="*/ 509357 w 1066712"/>
              <a:gd name="connsiteY120" fmla="*/ 423532 h 1066712"/>
              <a:gd name="connsiteX121" fmla="*/ 496469 w 1066712"/>
              <a:gd name="connsiteY121" fmla="*/ 436420 h 1066712"/>
              <a:gd name="connsiteX122" fmla="*/ 496469 w 1066712"/>
              <a:gd name="connsiteY122" fmla="*/ 627602 h 1066712"/>
              <a:gd name="connsiteX123" fmla="*/ 509357 w 1066712"/>
              <a:gd name="connsiteY123" fmla="*/ 640490 h 1066712"/>
              <a:gd name="connsiteX124" fmla="*/ 509356 w 1066712"/>
              <a:gd name="connsiteY124" fmla="*/ 640491 h 1066712"/>
              <a:gd name="connsiteX125" fmla="*/ 522244 w 1066712"/>
              <a:gd name="connsiteY125" fmla="*/ 627603 h 1066712"/>
              <a:gd name="connsiteX126" fmla="*/ 522245 w 1066712"/>
              <a:gd name="connsiteY126" fmla="*/ 436420 h 1066712"/>
              <a:gd name="connsiteX127" fmla="*/ 509357 w 1066712"/>
              <a:gd name="connsiteY127" fmla="*/ 423532 h 1066712"/>
              <a:gd name="connsiteX128" fmla="*/ 603015 w 1066712"/>
              <a:gd name="connsiteY128" fmla="*/ 396411 h 1066712"/>
              <a:gd name="connsiteX129" fmla="*/ 590127 w 1066712"/>
              <a:gd name="connsiteY129" fmla="*/ 409299 h 1066712"/>
              <a:gd name="connsiteX130" fmla="*/ 590127 w 1066712"/>
              <a:gd name="connsiteY130" fmla="*/ 654721 h 1066712"/>
              <a:gd name="connsiteX131" fmla="*/ 603015 w 1066712"/>
              <a:gd name="connsiteY131" fmla="*/ 667609 h 1066712"/>
              <a:gd name="connsiteX132" fmla="*/ 603014 w 1066712"/>
              <a:gd name="connsiteY132" fmla="*/ 667610 h 1066712"/>
              <a:gd name="connsiteX133" fmla="*/ 615902 w 1066712"/>
              <a:gd name="connsiteY133" fmla="*/ 654722 h 1066712"/>
              <a:gd name="connsiteX134" fmla="*/ 615903 w 1066712"/>
              <a:gd name="connsiteY134" fmla="*/ 409299 h 1066712"/>
              <a:gd name="connsiteX135" fmla="*/ 603015 w 1066712"/>
              <a:gd name="connsiteY135" fmla="*/ 396411 h 1066712"/>
              <a:gd name="connsiteX136" fmla="*/ 465240 w 1066712"/>
              <a:gd name="connsiteY136" fmla="*/ 396411 h 1066712"/>
              <a:gd name="connsiteX137" fmla="*/ 452352 w 1066712"/>
              <a:gd name="connsiteY137" fmla="*/ 409299 h 1066712"/>
              <a:gd name="connsiteX138" fmla="*/ 452352 w 1066712"/>
              <a:gd name="connsiteY138" fmla="*/ 654721 h 1066712"/>
              <a:gd name="connsiteX139" fmla="*/ 465240 w 1066712"/>
              <a:gd name="connsiteY139" fmla="*/ 667609 h 1066712"/>
              <a:gd name="connsiteX140" fmla="*/ 465239 w 1066712"/>
              <a:gd name="connsiteY140" fmla="*/ 667610 h 1066712"/>
              <a:gd name="connsiteX141" fmla="*/ 478127 w 1066712"/>
              <a:gd name="connsiteY141" fmla="*/ 654722 h 1066712"/>
              <a:gd name="connsiteX142" fmla="*/ 478128 w 1066712"/>
              <a:gd name="connsiteY142" fmla="*/ 409299 h 1066712"/>
              <a:gd name="connsiteX143" fmla="*/ 465240 w 1066712"/>
              <a:gd name="connsiteY143" fmla="*/ 396411 h 1066712"/>
              <a:gd name="connsiteX144" fmla="*/ 244656 w 1066712"/>
              <a:gd name="connsiteY144" fmla="*/ 387372 h 1066712"/>
              <a:gd name="connsiteX145" fmla="*/ 231768 w 1066712"/>
              <a:gd name="connsiteY145" fmla="*/ 400260 h 1066712"/>
              <a:gd name="connsiteX146" fmla="*/ 231768 w 1066712"/>
              <a:gd name="connsiteY146" fmla="*/ 663762 h 1066712"/>
              <a:gd name="connsiteX147" fmla="*/ 244656 w 1066712"/>
              <a:gd name="connsiteY147" fmla="*/ 676650 h 1066712"/>
              <a:gd name="connsiteX148" fmla="*/ 244655 w 1066712"/>
              <a:gd name="connsiteY148" fmla="*/ 676651 h 1066712"/>
              <a:gd name="connsiteX149" fmla="*/ 257543 w 1066712"/>
              <a:gd name="connsiteY149" fmla="*/ 663763 h 1066712"/>
              <a:gd name="connsiteX150" fmla="*/ 257544 w 1066712"/>
              <a:gd name="connsiteY150" fmla="*/ 400260 h 1066712"/>
              <a:gd name="connsiteX151" fmla="*/ 244656 w 1066712"/>
              <a:gd name="connsiteY151" fmla="*/ 387372 h 1066712"/>
              <a:gd name="connsiteX152" fmla="*/ 288772 w 1066712"/>
              <a:gd name="connsiteY152" fmla="*/ 324092 h 1066712"/>
              <a:gd name="connsiteX153" fmla="*/ 275884 w 1066712"/>
              <a:gd name="connsiteY153" fmla="*/ 336980 h 1066712"/>
              <a:gd name="connsiteX154" fmla="*/ 275884 w 1066712"/>
              <a:gd name="connsiteY154" fmla="*/ 727041 h 1066712"/>
              <a:gd name="connsiteX155" fmla="*/ 288772 w 1066712"/>
              <a:gd name="connsiteY155" fmla="*/ 739929 h 1066712"/>
              <a:gd name="connsiteX156" fmla="*/ 288771 w 1066712"/>
              <a:gd name="connsiteY156" fmla="*/ 739930 h 1066712"/>
              <a:gd name="connsiteX157" fmla="*/ 301659 w 1066712"/>
              <a:gd name="connsiteY157" fmla="*/ 727042 h 1066712"/>
              <a:gd name="connsiteX158" fmla="*/ 301660 w 1066712"/>
              <a:gd name="connsiteY158" fmla="*/ 336980 h 1066712"/>
              <a:gd name="connsiteX159" fmla="*/ 288772 w 1066712"/>
              <a:gd name="connsiteY159" fmla="*/ 324092 h 1066712"/>
              <a:gd name="connsiteX160" fmla="*/ 377006 w 1066712"/>
              <a:gd name="connsiteY160" fmla="*/ 269853 h 1066712"/>
              <a:gd name="connsiteX161" fmla="*/ 364118 w 1066712"/>
              <a:gd name="connsiteY161" fmla="*/ 282741 h 1066712"/>
              <a:gd name="connsiteX162" fmla="*/ 364118 w 1066712"/>
              <a:gd name="connsiteY162" fmla="*/ 781281 h 1066712"/>
              <a:gd name="connsiteX163" fmla="*/ 377006 w 1066712"/>
              <a:gd name="connsiteY163" fmla="*/ 794169 h 1066712"/>
              <a:gd name="connsiteX164" fmla="*/ 377005 w 1066712"/>
              <a:gd name="connsiteY164" fmla="*/ 794170 h 1066712"/>
              <a:gd name="connsiteX165" fmla="*/ 389893 w 1066712"/>
              <a:gd name="connsiteY165" fmla="*/ 781282 h 1066712"/>
              <a:gd name="connsiteX166" fmla="*/ 389894 w 1066712"/>
              <a:gd name="connsiteY166" fmla="*/ 282741 h 1066712"/>
              <a:gd name="connsiteX167" fmla="*/ 377006 w 1066712"/>
              <a:gd name="connsiteY167" fmla="*/ 269853 h 1066712"/>
              <a:gd name="connsiteX168" fmla="*/ 421123 w 1066712"/>
              <a:gd name="connsiteY168" fmla="*/ 242732 h 1066712"/>
              <a:gd name="connsiteX169" fmla="*/ 408235 w 1066712"/>
              <a:gd name="connsiteY169" fmla="*/ 255620 h 1066712"/>
              <a:gd name="connsiteX170" fmla="*/ 408235 w 1066712"/>
              <a:gd name="connsiteY170" fmla="*/ 808400 h 1066712"/>
              <a:gd name="connsiteX171" fmla="*/ 421123 w 1066712"/>
              <a:gd name="connsiteY171" fmla="*/ 821288 h 1066712"/>
              <a:gd name="connsiteX172" fmla="*/ 421122 w 1066712"/>
              <a:gd name="connsiteY172" fmla="*/ 821289 h 1066712"/>
              <a:gd name="connsiteX173" fmla="*/ 434010 w 1066712"/>
              <a:gd name="connsiteY173" fmla="*/ 808401 h 1066712"/>
              <a:gd name="connsiteX174" fmla="*/ 434011 w 1066712"/>
              <a:gd name="connsiteY174" fmla="*/ 255620 h 1066712"/>
              <a:gd name="connsiteX175" fmla="*/ 421123 w 1066712"/>
              <a:gd name="connsiteY175" fmla="*/ 242732 h 1066712"/>
              <a:gd name="connsiteX176" fmla="*/ 332889 w 1066712"/>
              <a:gd name="connsiteY176" fmla="*/ 170413 h 1066712"/>
              <a:gd name="connsiteX177" fmla="*/ 320001 w 1066712"/>
              <a:gd name="connsiteY177" fmla="*/ 183301 h 1066712"/>
              <a:gd name="connsiteX178" fmla="*/ 320001 w 1066712"/>
              <a:gd name="connsiteY178" fmla="*/ 880720 h 1066712"/>
              <a:gd name="connsiteX179" fmla="*/ 332889 w 1066712"/>
              <a:gd name="connsiteY179" fmla="*/ 893608 h 1066712"/>
              <a:gd name="connsiteX180" fmla="*/ 332888 w 1066712"/>
              <a:gd name="connsiteY180" fmla="*/ 893609 h 1066712"/>
              <a:gd name="connsiteX181" fmla="*/ 345776 w 1066712"/>
              <a:gd name="connsiteY181" fmla="*/ 880721 h 1066712"/>
              <a:gd name="connsiteX182" fmla="*/ 345777 w 1066712"/>
              <a:gd name="connsiteY182" fmla="*/ 183301 h 1066712"/>
              <a:gd name="connsiteX183" fmla="*/ 332889 w 1066712"/>
              <a:gd name="connsiteY183" fmla="*/ 170413 h 1066712"/>
              <a:gd name="connsiteX184" fmla="*/ 557564 w 1066712"/>
              <a:gd name="connsiteY184" fmla="*/ 98779 h 1066712"/>
              <a:gd name="connsiteX185" fmla="*/ 511441 w 1066712"/>
              <a:gd name="connsiteY185" fmla="*/ 144902 h 1066712"/>
              <a:gd name="connsiteX186" fmla="*/ 524950 w 1066712"/>
              <a:gd name="connsiteY186" fmla="*/ 177516 h 1066712"/>
              <a:gd name="connsiteX187" fmla="*/ 541291 w 1066712"/>
              <a:gd name="connsiteY187" fmla="*/ 184284 h 1066712"/>
              <a:gd name="connsiteX188" fmla="*/ 541291 w 1066712"/>
              <a:gd name="connsiteY188" fmla="*/ 870968 h 1066712"/>
              <a:gd name="connsiteX189" fmla="*/ 524950 w 1066712"/>
              <a:gd name="connsiteY189" fmla="*/ 877736 h 1066712"/>
              <a:gd name="connsiteX190" fmla="*/ 511441 w 1066712"/>
              <a:gd name="connsiteY190" fmla="*/ 910350 h 1066712"/>
              <a:gd name="connsiteX191" fmla="*/ 557564 w 1066712"/>
              <a:gd name="connsiteY191" fmla="*/ 956473 h 1066712"/>
              <a:gd name="connsiteX192" fmla="*/ 603687 w 1066712"/>
              <a:gd name="connsiteY192" fmla="*/ 910350 h 1066712"/>
              <a:gd name="connsiteX193" fmla="*/ 590178 w 1066712"/>
              <a:gd name="connsiteY193" fmla="*/ 877736 h 1066712"/>
              <a:gd name="connsiteX194" fmla="*/ 573835 w 1066712"/>
              <a:gd name="connsiteY194" fmla="*/ 870967 h 1066712"/>
              <a:gd name="connsiteX195" fmla="*/ 573835 w 1066712"/>
              <a:gd name="connsiteY195" fmla="*/ 184285 h 1066712"/>
              <a:gd name="connsiteX196" fmla="*/ 590178 w 1066712"/>
              <a:gd name="connsiteY196" fmla="*/ 177516 h 1066712"/>
              <a:gd name="connsiteX197" fmla="*/ 603687 w 1066712"/>
              <a:gd name="connsiteY197" fmla="*/ 144902 h 1066712"/>
              <a:gd name="connsiteX198" fmla="*/ 557564 w 1066712"/>
              <a:gd name="connsiteY198" fmla="*/ 98779 h 1066712"/>
              <a:gd name="connsiteX199" fmla="*/ 533356 w 1066712"/>
              <a:gd name="connsiteY199" fmla="*/ 0 h 1066712"/>
              <a:gd name="connsiteX200" fmla="*/ 1066712 w 1066712"/>
              <a:gd name="connsiteY200" fmla="*/ 533356 h 1066712"/>
              <a:gd name="connsiteX201" fmla="*/ 533356 w 1066712"/>
              <a:gd name="connsiteY201" fmla="*/ 1066712 h 1066712"/>
              <a:gd name="connsiteX202" fmla="*/ 0 w 1066712"/>
              <a:gd name="connsiteY202" fmla="*/ 533356 h 1066712"/>
              <a:gd name="connsiteX203" fmla="*/ 533356 w 1066712"/>
              <a:gd name="connsiteY203" fmla="*/ 0 h 10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066712" h="1066712">
                <a:moveTo>
                  <a:pt x="1044181" y="518451"/>
                </a:moveTo>
                <a:cubicBezTo>
                  <a:pt x="1037063" y="518451"/>
                  <a:pt x="1031293" y="524221"/>
                  <a:pt x="1031293" y="531339"/>
                </a:cubicBezTo>
                <a:lnTo>
                  <a:pt x="1031293" y="532683"/>
                </a:lnTo>
                <a:cubicBezTo>
                  <a:pt x="1031293" y="539801"/>
                  <a:pt x="1037063" y="545571"/>
                  <a:pt x="1044181" y="545571"/>
                </a:cubicBezTo>
                <a:lnTo>
                  <a:pt x="1044180" y="545572"/>
                </a:lnTo>
                <a:cubicBezTo>
                  <a:pt x="1051298" y="545572"/>
                  <a:pt x="1057068" y="539802"/>
                  <a:pt x="1057068" y="532684"/>
                </a:cubicBezTo>
                <a:cubicBezTo>
                  <a:pt x="1057068" y="532236"/>
                  <a:pt x="1057069" y="531787"/>
                  <a:pt x="1057069" y="531339"/>
                </a:cubicBezTo>
                <a:cubicBezTo>
                  <a:pt x="1057069" y="524221"/>
                  <a:pt x="1051299" y="518451"/>
                  <a:pt x="1044181" y="518451"/>
                </a:cubicBezTo>
                <a:close/>
                <a:moveTo>
                  <a:pt x="24072" y="518451"/>
                </a:moveTo>
                <a:cubicBezTo>
                  <a:pt x="16954" y="518451"/>
                  <a:pt x="11184" y="524221"/>
                  <a:pt x="11184" y="531339"/>
                </a:cubicBezTo>
                <a:lnTo>
                  <a:pt x="11184" y="532683"/>
                </a:lnTo>
                <a:cubicBezTo>
                  <a:pt x="11184" y="539801"/>
                  <a:pt x="16954" y="545571"/>
                  <a:pt x="24072" y="545571"/>
                </a:cubicBezTo>
                <a:lnTo>
                  <a:pt x="24071" y="545572"/>
                </a:lnTo>
                <a:cubicBezTo>
                  <a:pt x="31189" y="545572"/>
                  <a:pt x="36959" y="539802"/>
                  <a:pt x="36959" y="532684"/>
                </a:cubicBezTo>
                <a:cubicBezTo>
                  <a:pt x="36959" y="532236"/>
                  <a:pt x="36960" y="531787"/>
                  <a:pt x="36960" y="531339"/>
                </a:cubicBezTo>
                <a:cubicBezTo>
                  <a:pt x="36960" y="524221"/>
                  <a:pt x="31190" y="518451"/>
                  <a:pt x="24072" y="518451"/>
                </a:cubicBezTo>
                <a:close/>
                <a:moveTo>
                  <a:pt x="955949" y="513930"/>
                </a:moveTo>
                <a:cubicBezTo>
                  <a:pt x="948831" y="513930"/>
                  <a:pt x="943061" y="519700"/>
                  <a:pt x="943061" y="526818"/>
                </a:cubicBezTo>
                <a:lnTo>
                  <a:pt x="943061" y="537202"/>
                </a:lnTo>
                <a:cubicBezTo>
                  <a:pt x="943061" y="544320"/>
                  <a:pt x="948831" y="550090"/>
                  <a:pt x="955949" y="550090"/>
                </a:cubicBezTo>
                <a:lnTo>
                  <a:pt x="955948" y="550091"/>
                </a:lnTo>
                <a:cubicBezTo>
                  <a:pt x="963066" y="550091"/>
                  <a:pt x="968836" y="544321"/>
                  <a:pt x="968836" y="537203"/>
                </a:cubicBezTo>
                <a:cubicBezTo>
                  <a:pt x="968836" y="533741"/>
                  <a:pt x="968837" y="530280"/>
                  <a:pt x="968837" y="526818"/>
                </a:cubicBezTo>
                <a:cubicBezTo>
                  <a:pt x="968837" y="519700"/>
                  <a:pt x="963067" y="513930"/>
                  <a:pt x="955949" y="513930"/>
                </a:cubicBezTo>
                <a:close/>
                <a:moveTo>
                  <a:pt x="867716" y="513930"/>
                </a:moveTo>
                <a:cubicBezTo>
                  <a:pt x="860598" y="513930"/>
                  <a:pt x="854828" y="519700"/>
                  <a:pt x="854828" y="526818"/>
                </a:cubicBezTo>
                <a:lnTo>
                  <a:pt x="854828" y="537202"/>
                </a:lnTo>
                <a:cubicBezTo>
                  <a:pt x="854828" y="544320"/>
                  <a:pt x="860598" y="550090"/>
                  <a:pt x="867716" y="550090"/>
                </a:cubicBezTo>
                <a:lnTo>
                  <a:pt x="867715" y="550091"/>
                </a:lnTo>
                <a:cubicBezTo>
                  <a:pt x="874833" y="550091"/>
                  <a:pt x="880603" y="544321"/>
                  <a:pt x="880603" y="537203"/>
                </a:cubicBezTo>
                <a:cubicBezTo>
                  <a:pt x="880603" y="533741"/>
                  <a:pt x="880604" y="530280"/>
                  <a:pt x="880604" y="526818"/>
                </a:cubicBezTo>
                <a:cubicBezTo>
                  <a:pt x="880604" y="519700"/>
                  <a:pt x="874834" y="513930"/>
                  <a:pt x="867716" y="513930"/>
                </a:cubicBezTo>
                <a:close/>
                <a:moveTo>
                  <a:pt x="112305" y="513930"/>
                </a:moveTo>
                <a:cubicBezTo>
                  <a:pt x="105187" y="513930"/>
                  <a:pt x="99417" y="519700"/>
                  <a:pt x="99417" y="526818"/>
                </a:cubicBezTo>
                <a:lnTo>
                  <a:pt x="99417" y="537202"/>
                </a:lnTo>
                <a:cubicBezTo>
                  <a:pt x="99417" y="544320"/>
                  <a:pt x="105187" y="550090"/>
                  <a:pt x="112305" y="550090"/>
                </a:cubicBezTo>
                <a:lnTo>
                  <a:pt x="112304" y="550091"/>
                </a:lnTo>
                <a:cubicBezTo>
                  <a:pt x="119422" y="550091"/>
                  <a:pt x="125192" y="544321"/>
                  <a:pt x="125192" y="537203"/>
                </a:cubicBezTo>
                <a:cubicBezTo>
                  <a:pt x="125192" y="533741"/>
                  <a:pt x="125193" y="530280"/>
                  <a:pt x="125193" y="526818"/>
                </a:cubicBezTo>
                <a:cubicBezTo>
                  <a:pt x="125193" y="519700"/>
                  <a:pt x="119423" y="513930"/>
                  <a:pt x="112305" y="513930"/>
                </a:cubicBezTo>
                <a:close/>
                <a:moveTo>
                  <a:pt x="1000067" y="504891"/>
                </a:moveTo>
                <a:cubicBezTo>
                  <a:pt x="992949" y="504891"/>
                  <a:pt x="987179" y="510661"/>
                  <a:pt x="987179" y="517779"/>
                </a:cubicBezTo>
                <a:lnTo>
                  <a:pt x="987179" y="546243"/>
                </a:lnTo>
                <a:cubicBezTo>
                  <a:pt x="987179" y="553361"/>
                  <a:pt x="992949" y="559131"/>
                  <a:pt x="1000067" y="559131"/>
                </a:cubicBezTo>
                <a:lnTo>
                  <a:pt x="1000066" y="559132"/>
                </a:lnTo>
                <a:cubicBezTo>
                  <a:pt x="1007184" y="559132"/>
                  <a:pt x="1012954" y="553362"/>
                  <a:pt x="1012954" y="546244"/>
                </a:cubicBezTo>
                <a:cubicBezTo>
                  <a:pt x="1012954" y="536756"/>
                  <a:pt x="1012955" y="527267"/>
                  <a:pt x="1012955" y="517779"/>
                </a:cubicBezTo>
                <a:cubicBezTo>
                  <a:pt x="1012955" y="510661"/>
                  <a:pt x="1007185" y="504891"/>
                  <a:pt x="1000067" y="504891"/>
                </a:cubicBezTo>
                <a:close/>
                <a:moveTo>
                  <a:pt x="823599" y="504891"/>
                </a:moveTo>
                <a:cubicBezTo>
                  <a:pt x="816481" y="504891"/>
                  <a:pt x="810711" y="510661"/>
                  <a:pt x="810711" y="517779"/>
                </a:cubicBezTo>
                <a:lnTo>
                  <a:pt x="810711" y="546243"/>
                </a:lnTo>
                <a:cubicBezTo>
                  <a:pt x="810711" y="553361"/>
                  <a:pt x="816481" y="559131"/>
                  <a:pt x="823599" y="559131"/>
                </a:cubicBezTo>
                <a:lnTo>
                  <a:pt x="823598" y="559132"/>
                </a:lnTo>
                <a:cubicBezTo>
                  <a:pt x="830716" y="559132"/>
                  <a:pt x="836486" y="553362"/>
                  <a:pt x="836486" y="546244"/>
                </a:cubicBezTo>
                <a:cubicBezTo>
                  <a:pt x="836486" y="536756"/>
                  <a:pt x="836487" y="527267"/>
                  <a:pt x="836487" y="517779"/>
                </a:cubicBezTo>
                <a:cubicBezTo>
                  <a:pt x="836487" y="510661"/>
                  <a:pt x="830717" y="504891"/>
                  <a:pt x="823599" y="504891"/>
                </a:cubicBezTo>
                <a:close/>
                <a:moveTo>
                  <a:pt x="735365" y="504891"/>
                </a:moveTo>
                <a:cubicBezTo>
                  <a:pt x="728247" y="504891"/>
                  <a:pt x="722477" y="510661"/>
                  <a:pt x="722477" y="517779"/>
                </a:cubicBezTo>
                <a:lnTo>
                  <a:pt x="722477" y="546243"/>
                </a:lnTo>
                <a:cubicBezTo>
                  <a:pt x="722477" y="553361"/>
                  <a:pt x="728247" y="559131"/>
                  <a:pt x="735365" y="559131"/>
                </a:cubicBezTo>
                <a:lnTo>
                  <a:pt x="735364" y="559132"/>
                </a:lnTo>
                <a:cubicBezTo>
                  <a:pt x="742482" y="559132"/>
                  <a:pt x="748252" y="553362"/>
                  <a:pt x="748252" y="546244"/>
                </a:cubicBezTo>
                <a:cubicBezTo>
                  <a:pt x="748252" y="536756"/>
                  <a:pt x="748253" y="527267"/>
                  <a:pt x="748253" y="517779"/>
                </a:cubicBezTo>
                <a:cubicBezTo>
                  <a:pt x="748253" y="510661"/>
                  <a:pt x="742483" y="504891"/>
                  <a:pt x="735365" y="504891"/>
                </a:cubicBezTo>
                <a:close/>
                <a:moveTo>
                  <a:pt x="68188" y="504891"/>
                </a:moveTo>
                <a:cubicBezTo>
                  <a:pt x="61070" y="504891"/>
                  <a:pt x="55300" y="510661"/>
                  <a:pt x="55300" y="517779"/>
                </a:cubicBezTo>
                <a:lnTo>
                  <a:pt x="55300" y="546243"/>
                </a:lnTo>
                <a:cubicBezTo>
                  <a:pt x="55300" y="553361"/>
                  <a:pt x="61070" y="559131"/>
                  <a:pt x="68188" y="559131"/>
                </a:cubicBezTo>
                <a:lnTo>
                  <a:pt x="68187" y="559132"/>
                </a:lnTo>
                <a:cubicBezTo>
                  <a:pt x="75305" y="559132"/>
                  <a:pt x="81075" y="553362"/>
                  <a:pt x="81075" y="546244"/>
                </a:cubicBezTo>
                <a:cubicBezTo>
                  <a:pt x="81075" y="536756"/>
                  <a:pt x="81076" y="527267"/>
                  <a:pt x="81076" y="517779"/>
                </a:cubicBezTo>
                <a:cubicBezTo>
                  <a:pt x="81076" y="510661"/>
                  <a:pt x="75306" y="504891"/>
                  <a:pt x="68188" y="504891"/>
                </a:cubicBezTo>
                <a:close/>
                <a:moveTo>
                  <a:pt x="911833" y="495851"/>
                </a:moveTo>
                <a:cubicBezTo>
                  <a:pt x="904715" y="495851"/>
                  <a:pt x="898945" y="501621"/>
                  <a:pt x="898945" y="508739"/>
                </a:cubicBezTo>
                <a:lnTo>
                  <a:pt x="898945" y="555282"/>
                </a:lnTo>
                <a:cubicBezTo>
                  <a:pt x="898945" y="562400"/>
                  <a:pt x="904715" y="568170"/>
                  <a:pt x="911833" y="568170"/>
                </a:cubicBezTo>
                <a:lnTo>
                  <a:pt x="911832" y="568171"/>
                </a:lnTo>
                <a:cubicBezTo>
                  <a:pt x="918950" y="568171"/>
                  <a:pt x="924720" y="562401"/>
                  <a:pt x="924720" y="555283"/>
                </a:cubicBezTo>
                <a:cubicBezTo>
                  <a:pt x="924720" y="539768"/>
                  <a:pt x="924721" y="524254"/>
                  <a:pt x="924721" y="508739"/>
                </a:cubicBezTo>
                <a:cubicBezTo>
                  <a:pt x="924721" y="501621"/>
                  <a:pt x="918951" y="495851"/>
                  <a:pt x="911833" y="495851"/>
                </a:cubicBezTo>
                <a:close/>
                <a:moveTo>
                  <a:pt x="156422" y="495851"/>
                </a:moveTo>
                <a:cubicBezTo>
                  <a:pt x="149304" y="495851"/>
                  <a:pt x="143534" y="501621"/>
                  <a:pt x="143534" y="508739"/>
                </a:cubicBezTo>
                <a:lnTo>
                  <a:pt x="143534" y="555282"/>
                </a:lnTo>
                <a:cubicBezTo>
                  <a:pt x="143534" y="562400"/>
                  <a:pt x="149304" y="568170"/>
                  <a:pt x="156422" y="568170"/>
                </a:cubicBezTo>
                <a:lnTo>
                  <a:pt x="156421" y="568171"/>
                </a:lnTo>
                <a:cubicBezTo>
                  <a:pt x="163539" y="568171"/>
                  <a:pt x="169309" y="562401"/>
                  <a:pt x="169309" y="555283"/>
                </a:cubicBezTo>
                <a:cubicBezTo>
                  <a:pt x="169309" y="539768"/>
                  <a:pt x="169310" y="524254"/>
                  <a:pt x="169310" y="508739"/>
                </a:cubicBezTo>
                <a:cubicBezTo>
                  <a:pt x="169310" y="501621"/>
                  <a:pt x="163540" y="495851"/>
                  <a:pt x="156422" y="495851"/>
                </a:cubicBezTo>
                <a:close/>
                <a:moveTo>
                  <a:pt x="779482" y="486811"/>
                </a:moveTo>
                <a:cubicBezTo>
                  <a:pt x="772364" y="486811"/>
                  <a:pt x="766594" y="492581"/>
                  <a:pt x="766594" y="499699"/>
                </a:cubicBezTo>
                <a:lnTo>
                  <a:pt x="766594" y="564322"/>
                </a:lnTo>
                <a:cubicBezTo>
                  <a:pt x="766594" y="571440"/>
                  <a:pt x="772364" y="577210"/>
                  <a:pt x="779482" y="577210"/>
                </a:cubicBezTo>
                <a:lnTo>
                  <a:pt x="779481" y="577211"/>
                </a:lnTo>
                <a:cubicBezTo>
                  <a:pt x="786599" y="577211"/>
                  <a:pt x="792369" y="571441"/>
                  <a:pt x="792369" y="564323"/>
                </a:cubicBezTo>
                <a:cubicBezTo>
                  <a:pt x="792369" y="542782"/>
                  <a:pt x="792370" y="521240"/>
                  <a:pt x="792370" y="499699"/>
                </a:cubicBezTo>
                <a:cubicBezTo>
                  <a:pt x="792370" y="492581"/>
                  <a:pt x="786600" y="486811"/>
                  <a:pt x="779482" y="486811"/>
                </a:cubicBezTo>
                <a:close/>
                <a:moveTo>
                  <a:pt x="691249" y="477771"/>
                </a:moveTo>
                <a:cubicBezTo>
                  <a:pt x="684131" y="477771"/>
                  <a:pt x="678361" y="483541"/>
                  <a:pt x="678361" y="490659"/>
                </a:cubicBezTo>
                <a:lnTo>
                  <a:pt x="678361" y="573362"/>
                </a:lnTo>
                <a:cubicBezTo>
                  <a:pt x="678361" y="580480"/>
                  <a:pt x="684131" y="586250"/>
                  <a:pt x="691249" y="586250"/>
                </a:cubicBezTo>
                <a:lnTo>
                  <a:pt x="691248" y="586251"/>
                </a:lnTo>
                <a:cubicBezTo>
                  <a:pt x="698366" y="586251"/>
                  <a:pt x="704136" y="580481"/>
                  <a:pt x="704136" y="573363"/>
                </a:cubicBezTo>
                <a:cubicBezTo>
                  <a:pt x="704136" y="545795"/>
                  <a:pt x="704137" y="518227"/>
                  <a:pt x="704137" y="490659"/>
                </a:cubicBezTo>
                <a:cubicBezTo>
                  <a:pt x="704137" y="483541"/>
                  <a:pt x="698367" y="477771"/>
                  <a:pt x="691249" y="477771"/>
                </a:cubicBezTo>
                <a:close/>
                <a:moveTo>
                  <a:pt x="200539" y="477771"/>
                </a:moveTo>
                <a:cubicBezTo>
                  <a:pt x="193421" y="477771"/>
                  <a:pt x="187651" y="483541"/>
                  <a:pt x="187651" y="490659"/>
                </a:cubicBezTo>
                <a:lnTo>
                  <a:pt x="187651" y="573362"/>
                </a:lnTo>
                <a:cubicBezTo>
                  <a:pt x="187651" y="580480"/>
                  <a:pt x="193421" y="586250"/>
                  <a:pt x="200539" y="586250"/>
                </a:cubicBezTo>
                <a:lnTo>
                  <a:pt x="200538" y="586251"/>
                </a:lnTo>
                <a:cubicBezTo>
                  <a:pt x="207656" y="586251"/>
                  <a:pt x="213426" y="580481"/>
                  <a:pt x="213426" y="573363"/>
                </a:cubicBezTo>
                <a:cubicBezTo>
                  <a:pt x="213426" y="545795"/>
                  <a:pt x="213427" y="518227"/>
                  <a:pt x="213427" y="490659"/>
                </a:cubicBezTo>
                <a:cubicBezTo>
                  <a:pt x="213427" y="483541"/>
                  <a:pt x="207657" y="477771"/>
                  <a:pt x="200539" y="477771"/>
                </a:cubicBezTo>
                <a:close/>
                <a:moveTo>
                  <a:pt x="647131" y="450651"/>
                </a:moveTo>
                <a:cubicBezTo>
                  <a:pt x="640013" y="450651"/>
                  <a:pt x="634243" y="456421"/>
                  <a:pt x="634243" y="463539"/>
                </a:cubicBezTo>
                <a:lnTo>
                  <a:pt x="634243" y="600482"/>
                </a:lnTo>
                <a:cubicBezTo>
                  <a:pt x="634243" y="607600"/>
                  <a:pt x="640013" y="613370"/>
                  <a:pt x="647131" y="613370"/>
                </a:cubicBezTo>
                <a:lnTo>
                  <a:pt x="647130" y="613371"/>
                </a:lnTo>
                <a:cubicBezTo>
                  <a:pt x="654248" y="613371"/>
                  <a:pt x="660018" y="607601"/>
                  <a:pt x="660018" y="600483"/>
                </a:cubicBezTo>
                <a:cubicBezTo>
                  <a:pt x="660018" y="554835"/>
                  <a:pt x="660019" y="509187"/>
                  <a:pt x="660019" y="463539"/>
                </a:cubicBezTo>
                <a:cubicBezTo>
                  <a:pt x="660019" y="456421"/>
                  <a:pt x="654249" y="450651"/>
                  <a:pt x="647131" y="450651"/>
                </a:cubicBezTo>
                <a:close/>
                <a:moveTo>
                  <a:pt x="509357" y="423532"/>
                </a:moveTo>
                <a:cubicBezTo>
                  <a:pt x="502239" y="423532"/>
                  <a:pt x="496469" y="429302"/>
                  <a:pt x="496469" y="436420"/>
                </a:cubicBezTo>
                <a:lnTo>
                  <a:pt x="496469" y="627602"/>
                </a:lnTo>
                <a:cubicBezTo>
                  <a:pt x="496469" y="634720"/>
                  <a:pt x="502239" y="640490"/>
                  <a:pt x="509357" y="640490"/>
                </a:cubicBezTo>
                <a:lnTo>
                  <a:pt x="509356" y="640491"/>
                </a:lnTo>
                <a:cubicBezTo>
                  <a:pt x="516474" y="640491"/>
                  <a:pt x="522244" y="634721"/>
                  <a:pt x="522244" y="627603"/>
                </a:cubicBezTo>
                <a:cubicBezTo>
                  <a:pt x="522244" y="563875"/>
                  <a:pt x="522245" y="500148"/>
                  <a:pt x="522245" y="436420"/>
                </a:cubicBezTo>
                <a:cubicBezTo>
                  <a:pt x="522245" y="429302"/>
                  <a:pt x="516475" y="423532"/>
                  <a:pt x="509357" y="423532"/>
                </a:cubicBezTo>
                <a:close/>
                <a:moveTo>
                  <a:pt x="603015" y="396411"/>
                </a:moveTo>
                <a:cubicBezTo>
                  <a:pt x="595897" y="396411"/>
                  <a:pt x="590127" y="402181"/>
                  <a:pt x="590127" y="409299"/>
                </a:cubicBezTo>
                <a:lnTo>
                  <a:pt x="590127" y="654721"/>
                </a:lnTo>
                <a:cubicBezTo>
                  <a:pt x="590127" y="661839"/>
                  <a:pt x="595897" y="667609"/>
                  <a:pt x="603015" y="667609"/>
                </a:cubicBezTo>
                <a:lnTo>
                  <a:pt x="603014" y="667610"/>
                </a:lnTo>
                <a:cubicBezTo>
                  <a:pt x="610132" y="667610"/>
                  <a:pt x="615902" y="661840"/>
                  <a:pt x="615902" y="654722"/>
                </a:cubicBezTo>
                <a:cubicBezTo>
                  <a:pt x="615902" y="572914"/>
                  <a:pt x="615903" y="491107"/>
                  <a:pt x="615903" y="409299"/>
                </a:cubicBezTo>
                <a:cubicBezTo>
                  <a:pt x="615903" y="402181"/>
                  <a:pt x="610133" y="396411"/>
                  <a:pt x="603015" y="396411"/>
                </a:cubicBezTo>
                <a:close/>
                <a:moveTo>
                  <a:pt x="465240" y="396411"/>
                </a:moveTo>
                <a:cubicBezTo>
                  <a:pt x="458122" y="396411"/>
                  <a:pt x="452352" y="402181"/>
                  <a:pt x="452352" y="409299"/>
                </a:cubicBezTo>
                <a:lnTo>
                  <a:pt x="452352" y="654721"/>
                </a:lnTo>
                <a:cubicBezTo>
                  <a:pt x="452352" y="661839"/>
                  <a:pt x="458122" y="667609"/>
                  <a:pt x="465240" y="667609"/>
                </a:cubicBezTo>
                <a:lnTo>
                  <a:pt x="465239" y="667610"/>
                </a:lnTo>
                <a:cubicBezTo>
                  <a:pt x="472357" y="667610"/>
                  <a:pt x="478127" y="661840"/>
                  <a:pt x="478127" y="654722"/>
                </a:cubicBezTo>
                <a:cubicBezTo>
                  <a:pt x="478127" y="572914"/>
                  <a:pt x="478128" y="491107"/>
                  <a:pt x="478128" y="409299"/>
                </a:cubicBezTo>
                <a:cubicBezTo>
                  <a:pt x="478128" y="402181"/>
                  <a:pt x="472358" y="396411"/>
                  <a:pt x="465240" y="396411"/>
                </a:cubicBezTo>
                <a:close/>
                <a:moveTo>
                  <a:pt x="244656" y="387372"/>
                </a:moveTo>
                <a:cubicBezTo>
                  <a:pt x="237538" y="387372"/>
                  <a:pt x="231768" y="393142"/>
                  <a:pt x="231768" y="400260"/>
                </a:cubicBezTo>
                <a:lnTo>
                  <a:pt x="231768" y="663762"/>
                </a:lnTo>
                <a:cubicBezTo>
                  <a:pt x="231768" y="670880"/>
                  <a:pt x="237538" y="676650"/>
                  <a:pt x="244656" y="676650"/>
                </a:cubicBezTo>
                <a:lnTo>
                  <a:pt x="244655" y="676651"/>
                </a:lnTo>
                <a:cubicBezTo>
                  <a:pt x="251773" y="676651"/>
                  <a:pt x="257543" y="670881"/>
                  <a:pt x="257543" y="663763"/>
                </a:cubicBezTo>
                <a:cubicBezTo>
                  <a:pt x="257543" y="575929"/>
                  <a:pt x="257544" y="488094"/>
                  <a:pt x="257544" y="400260"/>
                </a:cubicBezTo>
                <a:cubicBezTo>
                  <a:pt x="257544" y="393142"/>
                  <a:pt x="251774" y="387372"/>
                  <a:pt x="244656" y="387372"/>
                </a:cubicBezTo>
                <a:close/>
                <a:moveTo>
                  <a:pt x="288772" y="324092"/>
                </a:moveTo>
                <a:cubicBezTo>
                  <a:pt x="281654" y="324092"/>
                  <a:pt x="275884" y="329862"/>
                  <a:pt x="275884" y="336980"/>
                </a:cubicBezTo>
                <a:lnTo>
                  <a:pt x="275884" y="727041"/>
                </a:lnTo>
                <a:cubicBezTo>
                  <a:pt x="275884" y="734159"/>
                  <a:pt x="281654" y="739929"/>
                  <a:pt x="288772" y="739929"/>
                </a:cubicBezTo>
                <a:lnTo>
                  <a:pt x="288771" y="739930"/>
                </a:lnTo>
                <a:cubicBezTo>
                  <a:pt x="295889" y="739930"/>
                  <a:pt x="301659" y="734160"/>
                  <a:pt x="301659" y="727042"/>
                </a:cubicBezTo>
                <a:cubicBezTo>
                  <a:pt x="301659" y="597021"/>
                  <a:pt x="301660" y="467001"/>
                  <a:pt x="301660" y="336980"/>
                </a:cubicBezTo>
                <a:cubicBezTo>
                  <a:pt x="301660" y="329862"/>
                  <a:pt x="295890" y="324092"/>
                  <a:pt x="288772" y="324092"/>
                </a:cubicBezTo>
                <a:close/>
                <a:moveTo>
                  <a:pt x="377006" y="269853"/>
                </a:moveTo>
                <a:cubicBezTo>
                  <a:pt x="369888" y="269853"/>
                  <a:pt x="364118" y="275623"/>
                  <a:pt x="364118" y="282741"/>
                </a:cubicBezTo>
                <a:lnTo>
                  <a:pt x="364118" y="781281"/>
                </a:lnTo>
                <a:cubicBezTo>
                  <a:pt x="364118" y="788399"/>
                  <a:pt x="369888" y="794169"/>
                  <a:pt x="377006" y="794169"/>
                </a:cubicBezTo>
                <a:lnTo>
                  <a:pt x="377005" y="794170"/>
                </a:lnTo>
                <a:cubicBezTo>
                  <a:pt x="384123" y="794170"/>
                  <a:pt x="389893" y="788400"/>
                  <a:pt x="389893" y="781282"/>
                </a:cubicBezTo>
                <a:cubicBezTo>
                  <a:pt x="389893" y="615102"/>
                  <a:pt x="389894" y="448921"/>
                  <a:pt x="389894" y="282741"/>
                </a:cubicBezTo>
                <a:cubicBezTo>
                  <a:pt x="389894" y="275623"/>
                  <a:pt x="384124" y="269853"/>
                  <a:pt x="377006" y="269853"/>
                </a:cubicBezTo>
                <a:close/>
                <a:moveTo>
                  <a:pt x="421123" y="242732"/>
                </a:moveTo>
                <a:cubicBezTo>
                  <a:pt x="414005" y="242732"/>
                  <a:pt x="408235" y="248502"/>
                  <a:pt x="408235" y="255620"/>
                </a:cubicBezTo>
                <a:lnTo>
                  <a:pt x="408235" y="808400"/>
                </a:lnTo>
                <a:cubicBezTo>
                  <a:pt x="408235" y="815518"/>
                  <a:pt x="414005" y="821288"/>
                  <a:pt x="421123" y="821288"/>
                </a:cubicBezTo>
                <a:lnTo>
                  <a:pt x="421122" y="821289"/>
                </a:lnTo>
                <a:cubicBezTo>
                  <a:pt x="428240" y="821289"/>
                  <a:pt x="434010" y="815519"/>
                  <a:pt x="434010" y="808401"/>
                </a:cubicBezTo>
                <a:cubicBezTo>
                  <a:pt x="434010" y="624141"/>
                  <a:pt x="434011" y="439880"/>
                  <a:pt x="434011" y="255620"/>
                </a:cubicBezTo>
                <a:cubicBezTo>
                  <a:pt x="434011" y="248502"/>
                  <a:pt x="428241" y="242732"/>
                  <a:pt x="421123" y="242732"/>
                </a:cubicBezTo>
                <a:close/>
                <a:moveTo>
                  <a:pt x="332889" y="170413"/>
                </a:moveTo>
                <a:cubicBezTo>
                  <a:pt x="325771" y="170413"/>
                  <a:pt x="320001" y="176183"/>
                  <a:pt x="320001" y="183301"/>
                </a:cubicBezTo>
                <a:lnTo>
                  <a:pt x="320001" y="880720"/>
                </a:lnTo>
                <a:cubicBezTo>
                  <a:pt x="320001" y="887838"/>
                  <a:pt x="325771" y="893608"/>
                  <a:pt x="332889" y="893608"/>
                </a:cubicBezTo>
                <a:lnTo>
                  <a:pt x="332888" y="893609"/>
                </a:lnTo>
                <a:cubicBezTo>
                  <a:pt x="340006" y="893609"/>
                  <a:pt x="345776" y="887839"/>
                  <a:pt x="345776" y="880721"/>
                </a:cubicBezTo>
                <a:cubicBezTo>
                  <a:pt x="345776" y="648248"/>
                  <a:pt x="345777" y="415774"/>
                  <a:pt x="345777" y="183301"/>
                </a:cubicBezTo>
                <a:cubicBezTo>
                  <a:pt x="345777" y="176183"/>
                  <a:pt x="340007" y="170413"/>
                  <a:pt x="332889" y="170413"/>
                </a:cubicBezTo>
                <a:close/>
                <a:moveTo>
                  <a:pt x="557564" y="98779"/>
                </a:moveTo>
                <a:cubicBezTo>
                  <a:pt x="532091" y="98779"/>
                  <a:pt x="511441" y="119429"/>
                  <a:pt x="511441" y="144902"/>
                </a:cubicBezTo>
                <a:cubicBezTo>
                  <a:pt x="511441" y="157638"/>
                  <a:pt x="516604" y="169169"/>
                  <a:pt x="524950" y="177516"/>
                </a:cubicBezTo>
                <a:lnTo>
                  <a:pt x="541291" y="184284"/>
                </a:lnTo>
                <a:lnTo>
                  <a:pt x="541291" y="870968"/>
                </a:lnTo>
                <a:lnTo>
                  <a:pt x="524950" y="877736"/>
                </a:lnTo>
                <a:cubicBezTo>
                  <a:pt x="516604" y="886083"/>
                  <a:pt x="511441" y="897614"/>
                  <a:pt x="511441" y="910350"/>
                </a:cubicBezTo>
                <a:cubicBezTo>
                  <a:pt x="511441" y="935823"/>
                  <a:pt x="532091" y="956473"/>
                  <a:pt x="557564" y="956473"/>
                </a:cubicBezTo>
                <a:cubicBezTo>
                  <a:pt x="583037" y="956473"/>
                  <a:pt x="603687" y="935823"/>
                  <a:pt x="603687" y="910350"/>
                </a:cubicBezTo>
                <a:cubicBezTo>
                  <a:pt x="603687" y="897614"/>
                  <a:pt x="598524" y="886083"/>
                  <a:pt x="590178" y="877736"/>
                </a:cubicBezTo>
                <a:lnTo>
                  <a:pt x="573835" y="870967"/>
                </a:lnTo>
                <a:lnTo>
                  <a:pt x="573835" y="184285"/>
                </a:lnTo>
                <a:lnTo>
                  <a:pt x="590178" y="177516"/>
                </a:lnTo>
                <a:cubicBezTo>
                  <a:pt x="598524" y="169169"/>
                  <a:pt x="603687" y="157638"/>
                  <a:pt x="603687" y="144902"/>
                </a:cubicBezTo>
                <a:cubicBezTo>
                  <a:pt x="603687" y="119429"/>
                  <a:pt x="583037" y="98779"/>
                  <a:pt x="557564" y="98779"/>
                </a:cubicBezTo>
                <a:close/>
                <a:moveTo>
                  <a:pt x="533356" y="0"/>
                </a:moveTo>
                <a:cubicBezTo>
                  <a:pt x="827920" y="0"/>
                  <a:pt x="1066712" y="238792"/>
                  <a:pt x="1066712" y="533356"/>
                </a:cubicBezTo>
                <a:cubicBezTo>
                  <a:pt x="1066712" y="827920"/>
                  <a:pt x="827920" y="1066712"/>
                  <a:pt x="533356" y="1066712"/>
                </a:cubicBezTo>
                <a:cubicBezTo>
                  <a:pt x="238792" y="1066712"/>
                  <a:pt x="0" y="827920"/>
                  <a:pt x="0" y="533356"/>
                </a:cubicBezTo>
                <a:cubicBezTo>
                  <a:pt x="0" y="238792"/>
                  <a:pt x="238792" y="0"/>
                  <a:pt x="533356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E9EB2A6-C0B3-4F99-AD05-354CAE9EC7AB}"/>
              </a:ext>
            </a:extLst>
          </p:cNvPr>
          <p:cNvSpPr txBox="1"/>
          <p:nvPr/>
        </p:nvSpPr>
        <p:spPr>
          <a:xfrm>
            <a:off x="6289751" y="1325233"/>
            <a:ext cx="5582566" cy="4878259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A Magyarországgal való rendszeres együttműködést kihívásnak tekintik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helyi politika prioritása a helyi lakosság ellátása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határ menti régiókból származó, német nyelvtudással rendelkező magyar egészségügyi dolgozók már Ausztriában dolgoznak - aktív munkaerő-toborzás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	</a:t>
            </a: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  <a:sym typeface="Wingdings" panose="05000000000000000000" pitchFamily="2" charset="2"/>
              </a:rPr>
              <a:t> „</a:t>
            </a: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agyelszívás “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Nyelvi akadályok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Az osztrák rendszer folyamatorientált és bürokratikusan felépített.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Az egészségügyi szektorban különbözőek a felelősségi körök </a:t>
            </a:r>
          </a:p>
          <a:p>
            <a:pPr lvl="1"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Innovációk (pl. telemedicina) megvalósítása nehézségekbe ütközik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</a:t>
            </a: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világjárványban a meglévő együttműködés bonyolulttá vált a zárt határok miatt</a:t>
            </a:r>
            <a:endParaRPr lang="de-DE" sz="1400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id="{D7A929C9-8744-4856-8345-38EA20F93EC2}"/>
              </a:ext>
            </a:extLst>
          </p:cNvPr>
          <p:cNvSpPr txBox="1">
            <a:spLocks/>
          </p:cNvSpPr>
          <p:nvPr/>
        </p:nvSpPr>
        <p:spPr>
          <a:xfrm>
            <a:off x="6289751" y="509944"/>
            <a:ext cx="5582565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de-DE" sz="1800" dirty="0" err="1"/>
              <a:t>Interjúk</a:t>
            </a:r>
            <a:r>
              <a:rPr lang="de-DE" sz="1800" dirty="0"/>
              <a:t> - </a:t>
            </a:r>
            <a:br>
              <a:rPr lang="de-DE" sz="1800" dirty="0"/>
            </a:br>
            <a:r>
              <a:rPr lang="hu-HU" sz="1600" dirty="0"/>
              <a:t>a határokon átnyúló együttműködés akadályai</a:t>
            </a:r>
            <a:endParaRPr lang="de-DE" sz="1800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6AA2F89-845C-489A-B59B-66D41478825B}"/>
              </a:ext>
            </a:extLst>
          </p:cNvPr>
          <p:cNvGrpSpPr>
            <a:grpSpLocks noChangeAspect="1"/>
          </p:cNvGrpSpPr>
          <p:nvPr/>
        </p:nvGrpSpPr>
        <p:grpSpPr>
          <a:xfrm>
            <a:off x="11179244" y="233445"/>
            <a:ext cx="575521" cy="288000"/>
            <a:chOff x="11912600" y="1262743"/>
            <a:chExt cx="7309114" cy="3657600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3A11A7FB-F404-4A7F-9283-BBA8BD09EADE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A0D0C7A2-24D8-4DEB-B619-C4C7F7B2336F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87BA84D7-0261-4FEF-AAE9-18B94277EFBE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073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6" y="535576"/>
            <a:ext cx="5582566" cy="612981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Interviews -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Potentiale grenzüberschreitende Zusammenarbeit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424535" y="1393270"/>
            <a:ext cx="5582566" cy="5108065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b="1" dirty="0">
                <a:latin typeface="Lucida Sans" panose="020B0602030504020204" pitchFamily="34" charset="77"/>
              </a:rPr>
              <a:t>Ausbildungskooperationen </a:t>
            </a:r>
            <a:r>
              <a:rPr lang="de-DE" sz="1400" dirty="0">
                <a:latin typeface="Lucida Sans" panose="020B0602030504020204" pitchFamily="34" charset="77"/>
              </a:rPr>
              <a:t>in Mangelfächern bzw. in Fächern in denen es national schwierig ist, Ausbildungsstellen zu bekommen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grenzüberschreitende </a:t>
            </a:r>
            <a:r>
              <a:rPr lang="de-DE" sz="1400" b="1" dirty="0">
                <a:latin typeface="Lucida Sans" panose="020B0602030504020204" pitchFamily="34" charset="77"/>
              </a:rPr>
              <a:t>Zusammenarbeit im Rettungs- und Krankentransportwesen </a:t>
            </a:r>
            <a:r>
              <a:rPr lang="de-DE" sz="1400" dirty="0">
                <a:latin typeface="Lucida Sans" panose="020B0602030504020204" pitchFamily="34" charset="77"/>
              </a:rPr>
              <a:t>(insbesondere im Katastrophenfall): möglich und implementierbar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Voraussetzungen: </a:t>
            </a:r>
            <a:r>
              <a:rPr lang="de-DE" sz="1400" b="1" dirty="0">
                <a:latin typeface="Lucida Sans" panose="020B0602030504020204" pitchFamily="34" charset="77"/>
              </a:rPr>
              <a:t>Ressourcen</a:t>
            </a:r>
            <a:r>
              <a:rPr lang="de-DE" sz="1400" dirty="0">
                <a:latin typeface="Lucida Sans" panose="020B0602030504020204" pitchFamily="34" charset="77"/>
              </a:rPr>
              <a:t>, </a:t>
            </a:r>
            <a:r>
              <a:rPr lang="de-DE" sz="1400" b="1" dirty="0">
                <a:latin typeface="Lucida Sans" panose="020B0602030504020204" pitchFamily="34" charset="77"/>
              </a:rPr>
              <a:t>rechtlicher </a:t>
            </a:r>
            <a:r>
              <a:rPr lang="de-DE" sz="1400" dirty="0">
                <a:latin typeface="Lucida Sans" panose="020B0602030504020204" pitchFamily="34" charset="77"/>
              </a:rPr>
              <a:t>Rahmen, </a:t>
            </a:r>
            <a:r>
              <a:rPr lang="de-DE" sz="1400" b="1" dirty="0">
                <a:latin typeface="Lucida Sans" panose="020B0602030504020204" pitchFamily="34" charset="77"/>
              </a:rPr>
              <a:t>einheitliche Schemata zur Meldung und Dokumentation von Gesundheitsdaten (EHDS).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Kooperationsprojekt Pathologie/Histologie: es wird ein (ungedeckter) Bedarf bedient: Potenzial für </a:t>
            </a:r>
            <a:r>
              <a:rPr lang="de-DE" sz="1400" b="1" dirty="0">
                <a:latin typeface="Lucida Sans" panose="020B0602030504020204" pitchFamily="34" charset="77"/>
              </a:rPr>
              <a:t>internationale Kooperationen </a:t>
            </a:r>
            <a:r>
              <a:rPr lang="de-DE" sz="1400" dirty="0">
                <a:latin typeface="Lucida Sans" panose="020B0602030504020204" pitchFamily="34" charset="77"/>
              </a:rPr>
              <a:t>in </a:t>
            </a:r>
            <a:r>
              <a:rPr lang="de-DE" sz="1400" b="1" dirty="0">
                <a:latin typeface="Lucida Sans" panose="020B0602030504020204" pitchFamily="34" charset="77"/>
              </a:rPr>
              <a:t>medizinischen Spezialgebieten</a:t>
            </a:r>
            <a:r>
              <a:rPr lang="de-DE" sz="1400" dirty="0">
                <a:latin typeface="Lucida Sans" panose="020B0602030504020204" pitchFamily="34" charset="77"/>
              </a:rPr>
              <a:t>, (Pathologie, Molekulargenetik, Tropenmedizin usw.).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b="1" dirty="0">
                <a:latin typeface="Lucida Sans" panose="020B0602030504020204" pitchFamily="34" charset="77"/>
              </a:rPr>
              <a:t>Telemedizin</a:t>
            </a:r>
            <a:r>
              <a:rPr lang="de-DE" sz="1400" dirty="0">
                <a:latin typeface="Lucida Sans" panose="020B0602030504020204" pitchFamily="34" charset="77"/>
              </a:rPr>
              <a:t>: Voraussetzung ist eine entsprechende Infrastruktur sowie ein klarer rechtlicher Rahmen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Telemedizinische Lösungen im Bereich der Vermittlung von Gesundheitswissen (z.B. Diabetes-Schulungen etc.) </a:t>
            </a:r>
            <a:r>
              <a:rPr lang="de-DE" sz="1400" dirty="0">
                <a:latin typeface="Lucida Sans" panose="020B0602030504020204" pitchFamily="34" charset="77"/>
                <a:sym typeface="Wingdings" panose="05000000000000000000" pitchFamily="2" charset="2"/>
              </a:rPr>
              <a:t> </a:t>
            </a:r>
            <a:r>
              <a:rPr lang="de-DE" sz="1400" b="1" dirty="0">
                <a:latin typeface="Lucida Sans" panose="020B0602030504020204" pitchFamily="34" charset="77"/>
              </a:rPr>
              <a:t>Fachkräftemangel</a:t>
            </a:r>
            <a:endParaRPr lang="de-DE" sz="1400" dirty="0">
              <a:latin typeface="Lucida Sans" panose="020B0602030504020204" pitchFamily="34" charset="77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3AD3E5F-75A8-4713-B762-4009852F7C1D}"/>
              </a:ext>
            </a:extLst>
          </p:cNvPr>
          <p:cNvSpPr/>
          <p:nvPr/>
        </p:nvSpPr>
        <p:spPr>
          <a:xfrm>
            <a:off x="5784246" y="482367"/>
            <a:ext cx="666190" cy="666190"/>
          </a:xfrm>
          <a:custGeom>
            <a:avLst/>
            <a:gdLst>
              <a:gd name="connsiteX0" fmla="*/ 1044181 w 1066712"/>
              <a:gd name="connsiteY0" fmla="*/ 518451 h 1066712"/>
              <a:gd name="connsiteX1" fmla="*/ 1031293 w 1066712"/>
              <a:gd name="connsiteY1" fmla="*/ 531339 h 1066712"/>
              <a:gd name="connsiteX2" fmla="*/ 1031293 w 1066712"/>
              <a:gd name="connsiteY2" fmla="*/ 532683 h 1066712"/>
              <a:gd name="connsiteX3" fmla="*/ 1044181 w 1066712"/>
              <a:gd name="connsiteY3" fmla="*/ 545571 h 1066712"/>
              <a:gd name="connsiteX4" fmla="*/ 1044180 w 1066712"/>
              <a:gd name="connsiteY4" fmla="*/ 545572 h 1066712"/>
              <a:gd name="connsiteX5" fmla="*/ 1057068 w 1066712"/>
              <a:gd name="connsiteY5" fmla="*/ 532684 h 1066712"/>
              <a:gd name="connsiteX6" fmla="*/ 1057069 w 1066712"/>
              <a:gd name="connsiteY6" fmla="*/ 531339 h 1066712"/>
              <a:gd name="connsiteX7" fmla="*/ 1044181 w 1066712"/>
              <a:gd name="connsiteY7" fmla="*/ 518451 h 1066712"/>
              <a:gd name="connsiteX8" fmla="*/ 24072 w 1066712"/>
              <a:gd name="connsiteY8" fmla="*/ 518451 h 1066712"/>
              <a:gd name="connsiteX9" fmla="*/ 11184 w 1066712"/>
              <a:gd name="connsiteY9" fmla="*/ 531339 h 1066712"/>
              <a:gd name="connsiteX10" fmla="*/ 11184 w 1066712"/>
              <a:gd name="connsiteY10" fmla="*/ 532683 h 1066712"/>
              <a:gd name="connsiteX11" fmla="*/ 24072 w 1066712"/>
              <a:gd name="connsiteY11" fmla="*/ 545571 h 1066712"/>
              <a:gd name="connsiteX12" fmla="*/ 24071 w 1066712"/>
              <a:gd name="connsiteY12" fmla="*/ 545572 h 1066712"/>
              <a:gd name="connsiteX13" fmla="*/ 36959 w 1066712"/>
              <a:gd name="connsiteY13" fmla="*/ 532684 h 1066712"/>
              <a:gd name="connsiteX14" fmla="*/ 36960 w 1066712"/>
              <a:gd name="connsiteY14" fmla="*/ 531339 h 1066712"/>
              <a:gd name="connsiteX15" fmla="*/ 24072 w 1066712"/>
              <a:gd name="connsiteY15" fmla="*/ 518451 h 1066712"/>
              <a:gd name="connsiteX16" fmla="*/ 955949 w 1066712"/>
              <a:gd name="connsiteY16" fmla="*/ 513930 h 1066712"/>
              <a:gd name="connsiteX17" fmla="*/ 943061 w 1066712"/>
              <a:gd name="connsiteY17" fmla="*/ 526818 h 1066712"/>
              <a:gd name="connsiteX18" fmla="*/ 943061 w 1066712"/>
              <a:gd name="connsiteY18" fmla="*/ 537202 h 1066712"/>
              <a:gd name="connsiteX19" fmla="*/ 955949 w 1066712"/>
              <a:gd name="connsiteY19" fmla="*/ 550090 h 1066712"/>
              <a:gd name="connsiteX20" fmla="*/ 955948 w 1066712"/>
              <a:gd name="connsiteY20" fmla="*/ 550091 h 1066712"/>
              <a:gd name="connsiteX21" fmla="*/ 968836 w 1066712"/>
              <a:gd name="connsiteY21" fmla="*/ 537203 h 1066712"/>
              <a:gd name="connsiteX22" fmla="*/ 968837 w 1066712"/>
              <a:gd name="connsiteY22" fmla="*/ 526818 h 1066712"/>
              <a:gd name="connsiteX23" fmla="*/ 955949 w 1066712"/>
              <a:gd name="connsiteY23" fmla="*/ 513930 h 1066712"/>
              <a:gd name="connsiteX24" fmla="*/ 867716 w 1066712"/>
              <a:gd name="connsiteY24" fmla="*/ 513930 h 1066712"/>
              <a:gd name="connsiteX25" fmla="*/ 854828 w 1066712"/>
              <a:gd name="connsiteY25" fmla="*/ 526818 h 1066712"/>
              <a:gd name="connsiteX26" fmla="*/ 854828 w 1066712"/>
              <a:gd name="connsiteY26" fmla="*/ 537202 h 1066712"/>
              <a:gd name="connsiteX27" fmla="*/ 867716 w 1066712"/>
              <a:gd name="connsiteY27" fmla="*/ 550090 h 1066712"/>
              <a:gd name="connsiteX28" fmla="*/ 867715 w 1066712"/>
              <a:gd name="connsiteY28" fmla="*/ 550091 h 1066712"/>
              <a:gd name="connsiteX29" fmla="*/ 880603 w 1066712"/>
              <a:gd name="connsiteY29" fmla="*/ 537203 h 1066712"/>
              <a:gd name="connsiteX30" fmla="*/ 880604 w 1066712"/>
              <a:gd name="connsiteY30" fmla="*/ 526818 h 1066712"/>
              <a:gd name="connsiteX31" fmla="*/ 867716 w 1066712"/>
              <a:gd name="connsiteY31" fmla="*/ 513930 h 1066712"/>
              <a:gd name="connsiteX32" fmla="*/ 112305 w 1066712"/>
              <a:gd name="connsiteY32" fmla="*/ 513930 h 1066712"/>
              <a:gd name="connsiteX33" fmla="*/ 99417 w 1066712"/>
              <a:gd name="connsiteY33" fmla="*/ 526818 h 1066712"/>
              <a:gd name="connsiteX34" fmla="*/ 99417 w 1066712"/>
              <a:gd name="connsiteY34" fmla="*/ 537202 h 1066712"/>
              <a:gd name="connsiteX35" fmla="*/ 112305 w 1066712"/>
              <a:gd name="connsiteY35" fmla="*/ 550090 h 1066712"/>
              <a:gd name="connsiteX36" fmla="*/ 112304 w 1066712"/>
              <a:gd name="connsiteY36" fmla="*/ 550091 h 1066712"/>
              <a:gd name="connsiteX37" fmla="*/ 125192 w 1066712"/>
              <a:gd name="connsiteY37" fmla="*/ 537203 h 1066712"/>
              <a:gd name="connsiteX38" fmla="*/ 125193 w 1066712"/>
              <a:gd name="connsiteY38" fmla="*/ 526818 h 1066712"/>
              <a:gd name="connsiteX39" fmla="*/ 112305 w 1066712"/>
              <a:gd name="connsiteY39" fmla="*/ 513930 h 1066712"/>
              <a:gd name="connsiteX40" fmla="*/ 1000067 w 1066712"/>
              <a:gd name="connsiteY40" fmla="*/ 504891 h 1066712"/>
              <a:gd name="connsiteX41" fmla="*/ 987179 w 1066712"/>
              <a:gd name="connsiteY41" fmla="*/ 517779 h 1066712"/>
              <a:gd name="connsiteX42" fmla="*/ 987179 w 1066712"/>
              <a:gd name="connsiteY42" fmla="*/ 546243 h 1066712"/>
              <a:gd name="connsiteX43" fmla="*/ 1000067 w 1066712"/>
              <a:gd name="connsiteY43" fmla="*/ 559131 h 1066712"/>
              <a:gd name="connsiteX44" fmla="*/ 1000066 w 1066712"/>
              <a:gd name="connsiteY44" fmla="*/ 559132 h 1066712"/>
              <a:gd name="connsiteX45" fmla="*/ 1012954 w 1066712"/>
              <a:gd name="connsiteY45" fmla="*/ 546244 h 1066712"/>
              <a:gd name="connsiteX46" fmla="*/ 1012955 w 1066712"/>
              <a:gd name="connsiteY46" fmla="*/ 517779 h 1066712"/>
              <a:gd name="connsiteX47" fmla="*/ 1000067 w 1066712"/>
              <a:gd name="connsiteY47" fmla="*/ 504891 h 1066712"/>
              <a:gd name="connsiteX48" fmla="*/ 823599 w 1066712"/>
              <a:gd name="connsiteY48" fmla="*/ 504891 h 1066712"/>
              <a:gd name="connsiteX49" fmla="*/ 810711 w 1066712"/>
              <a:gd name="connsiteY49" fmla="*/ 517779 h 1066712"/>
              <a:gd name="connsiteX50" fmla="*/ 810711 w 1066712"/>
              <a:gd name="connsiteY50" fmla="*/ 546243 h 1066712"/>
              <a:gd name="connsiteX51" fmla="*/ 823599 w 1066712"/>
              <a:gd name="connsiteY51" fmla="*/ 559131 h 1066712"/>
              <a:gd name="connsiteX52" fmla="*/ 823598 w 1066712"/>
              <a:gd name="connsiteY52" fmla="*/ 559132 h 1066712"/>
              <a:gd name="connsiteX53" fmla="*/ 836486 w 1066712"/>
              <a:gd name="connsiteY53" fmla="*/ 546244 h 1066712"/>
              <a:gd name="connsiteX54" fmla="*/ 836487 w 1066712"/>
              <a:gd name="connsiteY54" fmla="*/ 517779 h 1066712"/>
              <a:gd name="connsiteX55" fmla="*/ 823599 w 1066712"/>
              <a:gd name="connsiteY55" fmla="*/ 504891 h 1066712"/>
              <a:gd name="connsiteX56" fmla="*/ 735365 w 1066712"/>
              <a:gd name="connsiteY56" fmla="*/ 504891 h 1066712"/>
              <a:gd name="connsiteX57" fmla="*/ 722477 w 1066712"/>
              <a:gd name="connsiteY57" fmla="*/ 517779 h 1066712"/>
              <a:gd name="connsiteX58" fmla="*/ 722477 w 1066712"/>
              <a:gd name="connsiteY58" fmla="*/ 546243 h 1066712"/>
              <a:gd name="connsiteX59" fmla="*/ 735365 w 1066712"/>
              <a:gd name="connsiteY59" fmla="*/ 559131 h 1066712"/>
              <a:gd name="connsiteX60" fmla="*/ 735364 w 1066712"/>
              <a:gd name="connsiteY60" fmla="*/ 559132 h 1066712"/>
              <a:gd name="connsiteX61" fmla="*/ 748252 w 1066712"/>
              <a:gd name="connsiteY61" fmla="*/ 546244 h 1066712"/>
              <a:gd name="connsiteX62" fmla="*/ 748253 w 1066712"/>
              <a:gd name="connsiteY62" fmla="*/ 517779 h 1066712"/>
              <a:gd name="connsiteX63" fmla="*/ 735365 w 1066712"/>
              <a:gd name="connsiteY63" fmla="*/ 504891 h 1066712"/>
              <a:gd name="connsiteX64" fmla="*/ 68188 w 1066712"/>
              <a:gd name="connsiteY64" fmla="*/ 504891 h 1066712"/>
              <a:gd name="connsiteX65" fmla="*/ 55300 w 1066712"/>
              <a:gd name="connsiteY65" fmla="*/ 517779 h 1066712"/>
              <a:gd name="connsiteX66" fmla="*/ 55300 w 1066712"/>
              <a:gd name="connsiteY66" fmla="*/ 546243 h 1066712"/>
              <a:gd name="connsiteX67" fmla="*/ 68188 w 1066712"/>
              <a:gd name="connsiteY67" fmla="*/ 559131 h 1066712"/>
              <a:gd name="connsiteX68" fmla="*/ 68187 w 1066712"/>
              <a:gd name="connsiteY68" fmla="*/ 559132 h 1066712"/>
              <a:gd name="connsiteX69" fmla="*/ 81075 w 1066712"/>
              <a:gd name="connsiteY69" fmla="*/ 546244 h 1066712"/>
              <a:gd name="connsiteX70" fmla="*/ 81076 w 1066712"/>
              <a:gd name="connsiteY70" fmla="*/ 517779 h 1066712"/>
              <a:gd name="connsiteX71" fmla="*/ 68188 w 1066712"/>
              <a:gd name="connsiteY71" fmla="*/ 504891 h 1066712"/>
              <a:gd name="connsiteX72" fmla="*/ 911833 w 1066712"/>
              <a:gd name="connsiteY72" fmla="*/ 495851 h 1066712"/>
              <a:gd name="connsiteX73" fmla="*/ 898945 w 1066712"/>
              <a:gd name="connsiteY73" fmla="*/ 508739 h 1066712"/>
              <a:gd name="connsiteX74" fmla="*/ 898945 w 1066712"/>
              <a:gd name="connsiteY74" fmla="*/ 555282 h 1066712"/>
              <a:gd name="connsiteX75" fmla="*/ 911833 w 1066712"/>
              <a:gd name="connsiteY75" fmla="*/ 568170 h 1066712"/>
              <a:gd name="connsiteX76" fmla="*/ 911832 w 1066712"/>
              <a:gd name="connsiteY76" fmla="*/ 568171 h 1066712"/>
              <a:gd name="connsiteX77" fmla="*/ 924720 w 1066712"/>
              <a:gd name="connsiteY77" fmla="*/ 555283 h 1066712"/>
              <a:gd name="connsiteX78" fmla="*/ 924721 w 1066712"/>
              <a:gd name="connsiteY78" fmla="*/ 508739 h 1066712"/>
              <a:gd name="connsiteX79" fmla="*/ 911833 w 1066712"/>
              <a:gd name="connsiteY79" fmla="*/ 495851 h 1066712"/>
              <a:gd name="connsiteX80" fmla="*/ 156422 w 1066712"/>
              <a:gd name="connsiteY80" fmla="*/ 495851 h 1066712"/>
              <a:gd name="connsiteX81" fmla="*/ 143534 w 1066712"/>
              <a:gd name="connsiteY81" fmla="*/ 508739 h 1066712"/>
              <a:gd name="connsiteX82" fmla="*/ 143534 w 1066712"/>
              <a:gd name="connsiteY82" fmla="*/ 555282 h 1066712"/>
              <a:gd name="connsiteX83" fmla="*/ 156422 w 1066712"/>
              <a:gd name="connsiteY83" fmla="*/ 568170 h 1066712"/>
              <a:gd name="connsiteX84" fmla="*/ 156421 w 1066712"/>
              <a:gd name="connsiteY84" fmla="*/ 568171 h 1066712"/>
              <a:gd name="connsiteX85" fmla="*/ 169309 w 1066712"/>
              <a:gd name="connsiteY85" fmla="*/ 555283 h 1066712"/>
              <a:gd name="connsiteX86" fmla="*/ 169310 w 1066712"/>
              <a:gd name="connsiteY86" fmla="*/ 508739 h 1066712"/>
              <a:gd name="connsiteX87" fmla="*/ 156422 w 1066712"/>
              <a:gd name="connsiteY87" fmla="*/ 495851 h 1066712"/>
              <a:gd name="connsiteX88" fmla="*/ 779482 w 1066712"/>
              <a:gd name="connsiteY88" fmla="*/ 486811 h 1066712"/>
              <a:gd name="connsiteX89" fmla="*/ 766594 w 1066712"/>
              <a:gd name="connsiteY89" fmla="*/ 499699 h 1066712"/>
              <a:gd name="connsiteX90" fmla="*/ 766594 w 1066712"/>
              <a:gd name="connsiteY90" fmla="*/ 564322 h 1066712"/>
              <a:gd name="connsiteX91" fmla="*/ 779482 w 1066712"/>
              <a:gd name="connsiteY91" fmla="*/ 577210 h 1066712"/>
              <a:gd name="connsiteX92" fmla="*/ 779481 w 1066712"/>
              <a:gd name="connsiteY92" fmla="*/ 577211 h 1066712"/>
              <a:gd name="connsiteX93" fmla="*/ 792369 w 1066712"/>
              <a:gd name="connsiteY93" fmla="*/ 564323 h 1066712"/>
              <a:gd name="connsiteX94" fmla="*/ 792370 w 1066712"/>
              <a:gd name="connsiteY94" fmla="*/ 499699 h 1066712"/>
              <a:gd name="connsiteX95" fmla="*/ 779482 w 1066712"/>
              <a:gd name="connsiteY95" fmla="*/ 486811 h 1066712"/>
              <a:gd name="connsiteX96" fmla="*/ 691249 w 1066712"/>
              <a:gd name="connsiteY96" fmla="*/ 477771 h 1066712"/>
              <a:gd name="connsiteX97" fmla="*/ 678361 w 1066712"/>
              <a:gd name="connsiteY97" fmla="*/ 490659 h 1066712"/>
              <a:gd name="connsiteX98" fmla="*/ 678361 w 1066712"/>
              <a:gd name="connsiteY98" fmla="*/ 573362 h 1066712"/>
              <a:gd name="connsiteX99" fmla="*/ 691249 w 1066712"/>
              <a:gd name="connsiteY99" fmla="*/ 586250 h 1066712"/>
              <a:gd name="connsiteX100" fmla="*/ 691248 w 1066712"/>
              <a:gd name="connsiteY100" fmla="*/ 586251 h 1066712"/>
              <a:gd name="connsiteX101" fmla="*/ 704136 w 1066712"/>
              <a:gd name="connsiteY101" fmla="*/ 573363 h 1066712"/>
              <a:gd name="connsiteX102" fmla="*/ 704137 w 1066712"/>
              <a:gd name="connsiteY102" fmla="*/ 490659 h 1066712"/>
              <a:gd name="connsiteX103" fmla="*/ 691249 w 1066712"/>
              <a:gd name="connsiteY103" fmla="*/ 477771 h 1066712"/>
              <a:gd name="connsiteX104" fmla="*/ 200539 w 1066712"/>
              <a:gd name="connsiteY104" fmla="*/ 477771 h 1066712"/>
              <a:gd name="connsiteX105" fmla="*/ 187651 w 1066712"/>
              <a:gd name="connsiteY105" fmla="*/ 490659 h 1066712"/>
              <a:gd name="connsiteX106" fmla="*/ 187651 w 1066712"/>
              <a:gd name="connsiteY106" fmla="*/ 573362 h 1066712"/>
              <a:gd name="connsiteX107" fmla="*/ 200539 w 1066712"/>
              <a:gd name="connsiteY107" fmla="*/ 586250 h 1066712"/>
              <a:gd name="connsiteX108" fmla="*/ 200538 w 1066712"/>
              <a:gd name="connsiteY108" fmla="*/ 586251 h 1066712"/>
              <a:gd name="connsiteX109" fmla="*/ 213426 w 1066712"/>
              <a:gd name="connsiteY109" fmla="*/ 573363 h 1066712"/>
              <a:gd name="connsiteX110" fmla="*/ 213427 w 1066712"/>
              <a:gd name="connsiteY110" fmla="*/ 490659 h 1066712"/>
              <a:gd name="connsiteX111" fmla="*/ 200539 w 1066712"/>
              <a:gd name="connsiteY111" fmla="*/ 477771 h 1066712"/>
              <a:gd name="connsiteX112" fmla="*/ 647131 w 1066712"/>
              <a:gd name="connsiteY112" fmla="*/ 450651 h 1066712"/>
              <a:gd name="connsiteX113" fmla="*/ 634243 w 1066712"/>
              <a:gd name="connsiteY113" fmla="*/ 463539 h 1066712"/>
              <a:gd name="connsiteX114" fmla="*/ 634243 w 1066712"/>
              <a:gd name="connsiteY114" fmla="*/ 600482 h 1066712"/>
              <a:gd name="connsiteX115" fmla="*/ 647131 w 1066712"/>
              <a:gd name="connsiteY115" fmla="*/ 613370 h 1066712"/>
              <a:gd name="connsiteX116" fmla="*/ 647130 w 1066712"/>
              <a:gd name="connsiteY116" fmla="*/ 613371 h 1066712"/>
              <a:gd name="connsiteX117" fmla="*/ 660018 w 1066712"/>
              <a:gd name="connsiteY117" fmla="*/ 600483 h 1066712"/>
              <a:gd name="connsiteX118" fmla="*/ 660019 w 1066712"/>
              <a:gd name="connsiteY118" fmla="*/ 463539 h 1066712"/>
              <a:gd name="connsiteX119" fmla="*/ 647131 w 1066712"/>
              <a:gd name="connsiteY119" fmla="*/ 450651 h 1066712"/>
              <a:gd name="connsiteX120" fmla="*/ 509357 w 1066712"/>
              <a:gd name="connsiteY120" fmla="*/ 423532 h 1066712"/>
              <a:gd name="connsiteX121" fmla="*/ 496469 w 1066712"/>
              <a:gd name="connsiteY121" fmla="*/ 436420 h 1066712"/>
              <a:gd name="connsiteX122" fmla="*/ 496469 w 1066712"/>
              <a:gd name="connsiteY122" fmla="*/ 627602 h 1066712"/>
              <a:gd name="connsiteX123" fmla="*/ 509357 w 1066712"/>
              <a:gd name="connsiteY123" fmla="*/ 640490 h 1066712"/>
              <a:gd name="connsiteX124" fmla="*/ 509356 w 1066712"/>
              <a:gd name="connsiteY124" fmla="*/ 640491 h 1066712"/>
              <a:gd name="connsiteX125" fmla="*/ 522244 w 1066712"/>
              <a:gd name="connsiteY125" fmla="*/ 627603 h 1066712"/>
              <a:gd name="connsiteX126" fmla="*/ 522245 w 1066712"/>
              <a:gd name="connsiteY126" fmla="*/ 436420 h 1066712"/>
              <a:gd name="connsiteX127" fmla="*/ 509357 w 1066712"/>
              <a:gd name="connsiteY127" fmla="*/ 423532 h 1066712"/>
              <a:gd name="connsiteX128" fmla="*/ 603015 w 1066712"/>
              <a:gd name="connsiteY128" fmla="*/ 396411 h 1066712"/>
              <a:gd name="connsiteX129" fmla="*/ 590127 w 1066712"/>
              <a:gd name="connsiteY129" fmla="*/ 409299 h 1066712"/>
              <a:gd name="connsiteX130" fmla="*/ 590127 w 1066712"/>
              <a:gd name="connsiteY130" fmla="*/ 654721 h 1066712"/>
              <a:gd name="connsiteX131" fmla="*/ 603015 w 1066712"/>
              <a:gd name="connsiteY131" fmla="*/ 667609 h 1066712"/>
              <a:gd name="connsiteX132" fmla="*/ 603014 w 1066712"/>
              <a:gd name="connsiteY132" fmla="*/ 667610 h 1066712"/>
              <a:gd name="connsiteX133" fmla="*/ 615902 w 1066712"/>
              <a:gd name="connsiteY133" fmla="*/ 654722 h 1066712"/>
              <a:gd name="connsiteX134" fmla="*/ 615903 w 1066712"/>
              <a:gd name="connsiteY134" fmla="*/ 409299 h 1066712"/>
              <a:gd name="connsiteX135" fmla="*/ 603015 w 1066712"/>
              <a:gd name="connsiteY135" fmla="*/ 396411 h 1066712"/>
              <a:gd name="connsiteX136" fmla="*/ 465240 w 1066712"/>
              <a:gd name="connsiteY136" fmla="*/ 396411 h 1066712"/>
              <a:gd name="connsiteX137" fmla="*/ 452352 w 1066712"/>
              <a:gd name="connsiteY137" fmla="*/ 409299 h 1066712"/>
              <a:gd name="connsiteX138" fmla="*/ 452352 w 1066712"/>
              <a:gd name="connsiteY138" fmla="*/ 654721 h 1066712"/>
              <a:gd name="connsiteX139" fmla="*/ 465240 w 1066712"/>
              <a:gd name="connsiteY139" fmla="*/ 667609 h 1066712"/>
              <a:gd name="connsiteX140" fmla="*/ 465239 w 1066712"/>
              <a:gd name="connsiteY140" fmla="*/ 667610 h 1066712"/>
              <a:gd name="connsiteX141" fmla="*/ 478127 w 1066712"/>
              <a:gd name="connsiteY141" fmla="*/ 654722 h 1066712"/>
              <a:gd name="connsiteX142" fmla="*/ 478128 w 1066712"/>
              <a:gd name="connsiteY142" fmla="*/ 409299 h 1066712"/>
              <a:gd name="connsiteX143" fmla="*/ 465240 w 1066712"/>
              <a:gd name="connsiteY143" fmla="*/ 396411 h 1066712"/>
              <a:gd name="connsiteX144" fmla="*/ 244656 w 1066712"/>
              <a:gd name="connsiteY144" fmla="*/ 387372 h 1066712"/>
              <a:gd name="connsiteX145" fmla="*/ 231768 w 1066712"/>
              <a:gd name="connsiteY145" fmla="*/ 400260 h 1066712"/>
              <a:gd name="connsiteX146" fmla="*/ 231768 w 1066712"/>
              <a:gd name="connsiteY146" fmla="*/ 663762 h 1066712"/>
              <a:gd name="connsiteX147" fmla="*/ 244656 w 1066712"/>
              <a:gd name="connsiteY147" fmla="*/ 676650 h 1066712"/>
              <a:gd name="connsiteX148" fmla="*/ 244655 w 1066712"/>
              <a:gd name="connsiteY148" fmla="*/ 676651 h 1066712"/>
              <a:gd name="connsiteX149" fmla="*/ 257543 w 1066712"/>
              <a:gd name="connsiteY149" fmla="*/ 663763 h 1066712"/>
              <a:gd name="connsiteX150" fmla="*/ 257544 w 1066712"/>
              <a:gd name="connsiteY150" fmla="*/ 400260 h 1066712"/>
              <a:gd name="connsiteX151" fmla="*/ 244656 w 1066712"/>
              <a:gd name="connsiteY151" fmla="*/ 387372 h 1066712"/>
              <a:gd name="connsiteX152" fmla="*/ 288772 w 1066712"/>
              <a:gd name="connsiteY152" fmla="*/ 324092 h 1066712"/>
              <a:gd name="connsiteX153" fmla="*/ 275884 w 1066712"/>
              <a:gd name="connsiteY153" fmla="*/ 336980 h 1066712"/>
              <a:gd name="connsiteX154" fmla="*/ 275884 w 1066712"/>
              <a:gd name="connsiteY154" fmla="*/ 727041 h 1066712"/>
              <a:gd name="connsiteX155" fmla="*/ 288772 w 1066712"/>
              <a:gd name="connsiteY155" fmla="*/ 739929 h 1066712"/>
              <a:gd name="connsiteX156" fmla="*/ 288771 w 1066712"/>
              <a:gd name="connsiteY156" fmla="*/ 739930 h 1066712"/>
              <a:gd name="connsiteX157" fmla="*/ 301659 w 1066712"/>
              <a:gd name="connsiteY157" fmla="*/ 727042 h 1066712"/>
              <a:gd name="connsiteX158" fmla="*/ 301660 w 1066712"/>
              <a:gd name="connsiteY158" fmla="*/ 336980 h 1066712"/>
              <a:gd name="connsiteX159" fmla="*/ 288772 w 1066712"/>
              <a:gd name="connsiteY159" fmla="*/ 324092 h 1066712"/>
              <a:gd name="connsiteX160" fmla="*/ 377006 w 1066712"/>
              <a:gd name="connsiteY160" fmla="*/ 269853 h 1066712"/>
              <a:gd name="connsiteX161" fmla="*/ 364118 w 1066712"/>
              <a:gd name="connsiteY161" fmla="*/ 282741 h 1066712"/>
              <a:gd name="connsiteX162" fmla="*/ 364118 w 1066712"/>
              <a:gd name="connsiteY162" fmla="*/ 781281 h 1066712"/>
              <a:gd name="connsiteX163" fmla="*/ 377006 w 1066712"/>
              <a:gd name="connsiteY163" fmla="*/ 794169 h 1066712"/>
              <a:gd name="connsiteX164" fmla="*/ 377005 w 1066712"/>
              <a:gd name="connsiteY164" fmla="*/ 794170 h 1066712"/>
              <a:gd name="connsiteX165" fmla="*/ 389893 w 1066712"/>
              <a:gd name="connsiteY165" fmla="*/ 781282 h 1066712"/>
              <a:gd name="connsiteX166" fmla="*/ 389894 w 1066712"/>
              <a:gd name="connsiteY166" fmla="*/ 282741 h 1066712"/>
              <a:gd name="connsiteX167" fmla="*/ 377006 w 1066712"/>
              <a:gd name="connsiteY167" fmla="*/ 269853 h 1066712"/>
              <a:gd name="connsiteX168" fmla="*/ 421123 w 1066712"/>
              <a:gd name="connsiteY168" fmla="*/ 242732 h 1066712"/>
              <a:gd name="connsiteX169" fmla="*/ 408235 w 1066712"/>
              <a:gd name="connsiteY169" fmla="*/ 255620 h 1066712"/>
              <a:gd name="connsiteX170" fmla="*/ 408235 w 1066712"/>
              <a:gd name="connsiteY170" fmla="*/ 808400 h 1066712"/>
              <a:gd name="connsiteX171" fmla="*/ 421123 w 1066712"/>
              <a:gd name="connsiteY171" fmla="*/ 821288 h 1066712"/>
              <a:gd name="connsiteX172" fmla="*/ 421122 w 1066712"/>
              <a:gd name="connsiteY172" fmla="*/ 821289 h 1066712"/>
              <a:gd name="connsiteX173" fmla="*/ 434010 w 1066712"/>
              <a:gd name="connsiteY173" fmla="*/ 808401 h 1066712"/>
              <a:gd name="connsiteX174" fmla="*/ 434011 w 1066712"/>
              <a:gd name="connsiteY174" fmla="*/ 255620 h 1066712"/>
              <a:gd name="connsiteX175" fmla="*/ 421123 w 1066712"/>
              <a:gd name="connsiteY175" fmla="*/ 242732 h 1066712"/>
              <a:gd name="connsiteX176" fmla="*/ 332889 w 1066712"/>
              <a:gd name="connsiteY176" fmla="*/ 170413 h 1066712"/>
              <a:gd name="connsiteX177" fmla="*/ 320001 w 1066712"/>
              <a:gd name="connsiteY177" fmla="*/ 183301 h 1066712"/>
              <a:gd name="connsiteX178" fmla="*/ 320001 w 1066712"/>
              <a:gd name="connsiteY178" fmla="*/ 880720 h 1066712"/>
              <a:gd name="connsiteX179" fmla="*/ 332889 w 1066712"/>
              <a:gd name="connsiteY179" fmla="*/ 893608 h 1066712"/>
              <a:gd name="connsiteX180" fmla="*/ 332888 w 1066712"/>
              <a:gd name="connsiteY180" fmla="*/ 893609 h 1066712"/>
              <a:gd name="connsiteX181" fmla="*/ 345776 w 1066712"/>
              <a:gd name="connsiteY181" fmla="*/ 880721 h 1066712"/>
              <a:gd name="connsiteX182" fmla="*/ 345777 w 1066712"/>
              <a:gd name="connsiteY182" fmla="*/ 183301 h 1066712"/>
              <a:gd name="connsiteX183" fmla="*/ 332889 w 1066712"/>
              <a:gd name="connsiteY183" fmla="*/ 170413 h 1066712"/>
              <a:gd name="connsiteX184" fmla="*/ 557564 w 1066712"/>
              <a:gd name="connsiteY184" fmla="*/ 98779 h 1066712"/>
              <a:gd name="connsiteX185" fmla="*/ 511441 w 1066712"/>
              <a:gd name="connsiteY185" fmla="*/ 144902 h 1066712"/>
              <a:gd name="connsiteX186" fmla="*/ 524950 w 1066712"/>
              <a:gd name="connsiteY186" fmla="*/ 177516 h 1066712"/>
              <a:gd name="connsiteX187" fmla="*/ 541291 w 1066712"/>
              <a:gd name="connsiteY187" fmla="*/ 184284 h 1066712"/>
              <a:gd name="connsiteX188" fmla="*/ 541291 w 1066712"/>
              <a:gd name="connsiteY188" fmla="*/ 870968 h 1066712"/>
              <a:gd name="connsiteX189" fmla="*/ 524950 w 1066712"/>
              <a:gd name="connsiteY189" fmla="*/ 877736 h 1066712"/>
              <a:gd name="connsiteX190" fmla="*/ 511441 w 1066712"/>
              <a:gd name="connsiteY190" fmla="*/ 910350 h 1066712"/>
              <a:gd name="connsiteX191" fmla="*/ 557564 w 1066712"/>
              <a:gd name="connsiteY191" fmla="*/ 956473 h 1066712"/>
              <a:gd name="connsiteX192" fmla="*/ 603687 w 1066712"/>
              <a:gd name="connsiteY192" fmla="*/ 910350 h 1066712"/>
              <a:gd name="connsiteX193" fmla="*/ 590178 w 1066712"/>
              <a:gd name="connsiteY193" fmla="*/ 877736 h 1066712"/>
              <a:gd name="connsiteX194" fmla="*/ 573835 w 1066712"/>
              <a:gd name="connsiteY194" fmla="*/ 870967 h 1066712"/>
              <a:gd name="connsiteX195" fmla="*/ 573835 w 1066712"/>
              <a:gd name="connsiteY195" fmla="*/ 184285 h 1066712"/>
              <a:gd name="connsiteX196" fmla="*/ 590178 w 1066712"/>
              <a:gd name="connsiteY196" fmla="*/ 177516 h 1066712"/>
              <a:gd name="connsiteX197" fmla="*/ 603687 w 1066712"/>
              <a:gd name="connsiteY197" fmla="*/ 144902 h 1066712"/>
              <a:gd name="connsiteX198" fmla="*/ 557564 w 1066712"/>
              <a:gd name="connsiteY198" fmla="*/ 98779 h 1066712"/>
              <a:gd name="connsiteX199" fmla="*/ 533356 w 1066712"/>
              <a:gd name="connsiteY199" fmla="*/ 0 h 1066712"/>
              <a:gd name="connsiteX200" fmla="*/ 1066712 w 1066712"/>
              <a:gd name="connsiteY200" fmla="*/ 533356 h 1066712"/>
              <a:gd name="connsiteX201" fmla="*/ 533356 w 1066712"/>
              <a:gd name="connsiteY201" fmla="*/ 1066712 h 1066712"/>
              <a:gd name="connsiteX202" fmla="*/ 0 w 1066712"/>
              <a:gd name="connsiteY202" fmla="*/ 533356 h 1066712"/>
              <a:gd name="connsiteX203" fmla="*/ 533356 w 1066712"/>
              <a:gd name="connsiteY203" fmla="*/ 0 h 10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066712" h="1066712">
                <a:moveTo>
                  <a:pt x="1044181" y="518451"/>
                </a:moveTo>
                <a:cubicBezTo>
                  <a:pt x="1037063" y="518451"/>
                  <a:pt x="1031293" y="524221"/>
                  <a:pt x="1031293" y="531339"/>
                </a:cubicBezTo>
                <a:lnTo>
                  <a:pt x="1031293" y="532683"/>
                </a:lnTo>
                <a:cubicBezTo>
                  <a:pt x="1031293" y="539801"/>
                  <a:pt x="1037063" y="545571"/>
                  <a:pt x="1044181" y="545571"/>
                </a:cubicBezTo>
                <a:lnTo>
                  <a:pt x="1044180" y="545572"/>
                </a:lnTo>
                <a:cubicBezTo>
                  <a:pt x="1051298" y="545572"/>
                  <a:pt x="1057068" y="539802"/>
                  <a:pt x="1057068" y="532684"/>
                </a:cubicBezTo>
                <a:cubicBezTo>
                  <a:pt x="1057068" y="532236"/>
                  <a:pt x="1057069" y="531787"/>
                  <a:pt x="1057069" y="531339"/>
                </a:cubicBezTo>
                <a:cubicBezTo>
                  <a:pt x="1057069" y="524221"/>
                  <a:pt x="1051299" y="518451"/>
                  <a:pt x="1044181" y="518451"/>
                </a:cubicBezTo>
                <a:close/>
                <a:moveTo>
                  <a:pt x="24072" y="518451"/>
                </a:moveTo>
                <a:cubicBezTo>
                  <a:pt x="16954" y="518451"/>
                  <a:pt x="11184" y="524221"/>
                  <a:pt x="11184" y="531339"/>
                </a:cubicBezTo>
                <a:lnTo>
                  <a:pt x="11184" y="532683"/>
                </a:lnTo>
                <a:cubicBezTo>
                  <a:pt x="11184" y="539801"/>
                  <a:pt x="16954" y="545571"/>
                  <a:pt x="24072" y="545571"/>
                </a:cubicBezTo>
                <a:lnTo>
                  <a:pt x="24071" y="545572"/>
                </a:lnTo>
                <a:cubicBezTo>
                  <a:pt x="31189" y="545572"/>
                  <a:pt x="36959" y="539802"/>
                  <a:pt x="36959" y="532684"/>
                </a:cubicBezTo>
                <a:cubicBezTo>
                  <a:pt x="36959" y="532236"/>
                  <a:pt x="36960" y="531787"/>
                  <a:pt x="36960" y="531339"/>
                </a:cubicBezTo>
                <a:cubicBezTo>
                  <a:pt x="36960" y="524221"/>
                  <a:pt x="31190" y="518451"/>
                  <a:pt x="24072" y="518451"/>
                </a:cubicBezTo>
                <a:close/>
                <a:moveTo>
                  <a:pt x="955949" y="513930"/>
                </a:moveTo>
                <a:cubicBezTo>
                  <a:pt x="948831" y="513930"/>
                  <a:pt x="943061" y="519700"/>
                  <a:pt x="943061" y="526818"/>
                </a:cubicBezTo>
                <a:lnTo>
                  <a:pt x="943061" y="537202"/>
                </a:lnTo>
                <a:cubicBezTo>
                  <a:pt x="943061" y="544320"/>
                  <a:pt x="948831" y="550090"/>
                  <a:pt x="955949" y="550090"/>
                </a:cubicBezTo>
                <a:lnTo>
                  <a:pt x="955948" y="550091"/>
                </a:lnTo>
                <a:cubicBezTo>
                  <a:pt x="963066" y="550091"/>
                  <a:pt x="968836" y="544321"/>
                  <a:pt x="968836" y="537203"/>
                </a:cubicBezTo>
                <a:cubicBezTo>
                  <a:pt x="968836" y="533741"/>
                  <a:pt x="968837" y="530280"/>
                  <a:pt x="968837" y="526818"/>
                </a:cubicBezTo>
                <a:cubicBezTo>
                  <a:pt x="968837" y="519700"/>
                  <a:pt x="963067" y="513930"/>
                  <a:pt x="955949" y="513930"/>
                </a:cubicBezTo>
                <a:close/>
                <a:moveTo>
                  <a:pt x="867716" y="513930"/>
                </a:moveTo>
                <a:cubicBezTo>
                  <a:pt x="860598" y="513930"/>
                  <a:pt x="854828" y="519700"/>
                  <a:pt x="854828" y="526818"/>
                </a:cubicBezTo>
                <a:lnTo>
                  <a:pt x="854828" y="537202"/>
                </a:lnTo>
                <a:cubicBezTo>
                  <a:pt x="854828" y="544320"/>
                  <a:pt x="860598" y="550090"/>
                  <a:pt x="867716" y="550090"/>
                </a:cubicBezTo>
                <a:lnTo>
                  <a:pt x="867715" y="550091"/>
                </a:lnTo>
                <a:cubicBezTo>
                  <a:pt x="874833" y="550091"/>
                  <a:pt x="880603" y="544321"/>
                  <a:pt x="880603" y="537203"/>
                </a:cubicBezTo>
                <a:cubicBezTo>
                  <a:pt x="880603" y="533741"/>
                  <a:pt x="880604" y="530280"/>
                  <a:pt x="880604" y="526818"/>
                </a:cubicBezTo>
                <a:cubicBezTo>
                  <a:pt x="880604" y="519700"/>
                  <a:pt x="874834" y="513930"/>
                  <a:pt x="867716" y="513930"/>
                </a:cubicBezTo>
                <a:close/>
                <a:moveTo>
                  <a:pt x="112305" y="513930"/>
                </a:moveTo>
                <a:cubicBezTo>
                  <a:pt x="105187" y="513930"/>
                  <a:pt x="99417" y="519700"/>
                  <a:pt x="99417" y="526818"/>
                </a:cubicBezTo>
                <a:lnTo>
                  <a:pt x="99417" y="537202"/>
                </a:lnTo>
                <a:cubicBezTo>
                  <a:pt x="99417" y="544320"/>
                  <a:pt x="105187" y="550090"/>
                  <a:pt x="112305" y="550090"/>
                </a:cubicBezTo>
                <a:lnTo>
                  <a:pt x="112304" y="550091"/>
                </a:lnTo>
                <a:cubicBezTo>
                  <a:pt x="119422" y="550091"/>
                  <a:pt x="125192" y="544321"/>
                  <a:pt x="125192" y="537203"/>
                </a:cubicBezTo>
                <a:cubicBezTo>
                  <a:pt x="125192" y="533741"/>
                  <a:pt x="125193" y="530280"/>
                  <a:pt x="125193" y="526818"/>
                </a:cubicBezTo>
                <a:cubicBezTo>
                  <a:pt x="125193" y="519700"/>
                  <a:pt x="119423" y="513930"/>
                  <a:pt x="112305" y="513930"/>
                </a:cubicBezTo>
                <a:close/>
                <a:moveTo>
                  <a:pt x="1000067" y="504891"/>
                </a:moveTo>
                <a:cubicBezTo>
                  <a:pt x="992949" y="504891"/>
                  <a:pt x="987179" y="510661"/>
                  <a:pt x="987179" y="517779"/>
                </a:cubicBezTo>
                <a:lnTo>
                  <a:pt x="987179" y="546243"/>
                </a:lnTo>
                <a:cubicBezTo>
                  <a:pt x="987179" y="553361"/>
                  <a:pt x="992949" y="559131"/>
                  <a:pt x="1000067" y="559131"/>
                </a:cubicBezTo>
                <a:lnTo>
                  <a:pt x="1000066" y="559132"/>
                </a:lnTo>
                <a:cubicBezTo>
                  <a:pt x="1007184" y="559132"/>
                  <a:pt x="1012954" y="553362"/>
                  <a:pt x="1012954" y="546244"/>
                </a:cubicBezTo>
                <a:cubicBezTo>
                  <a:pt x="1012954" y="536756"/>
                  <a:pt x="1012955" y="527267"/>
                  <a:pt x="1012955" y="517779"/>
                </a:cubicBezTo>
                <a:cubicBezTo>
                  <a:pt x="1012955" y="510661"/>
                  <a:pt x="1007185" y="504891"/>
                  <a:pt x="1000067" y="504891"/>
                </a:cubicBezTo>
                <a:close/>
                <a:moveTo>
                  <a:pt x="823599" y="504891"/>
                </a:moveTo>
                <a:cubicBezTo>
                  <a:pt x="816481" y="504891"/>
                  <a:pt x="810711" y="510661"/>
                  <a:pt x="810711" y="517779"/>
                </a:cubicBezTo>
                <a:lnTo>
                  <a:pt x="810711" y="546243"/>
                </a:lnTo>
                <a:cubicBezTo>
                  <a:pt x="810711" y="553361"/>
                  <a:pt x="816481" y="559131"/>
                  <a:pt x="823599" y="559131"/>
                </a:cubicBezTo>
                <a:lnTo>
                  <a:pt x="823598" y="559132"/>
                </a:lnTo>
                <a:cubicBezTo>
                  <a:pt x="830716" y="559132"/>
                  <a:pt x="836486" y="553362"/>
                  <a:pt x="836486" y="546244"/>
                </a:cubicBezTo>
                <a:cubicBezTo>
                  <a:pt x="836486" y="536756"/>
                  <a:pt x="836487" y="527267"/>
                  <a:pt x="836487" y="517779"/>
                </a:cubicBezTo>
                <a:cubicBezTo>
                  <a:pt x="836487" y="510661"/>
                  <a:pt x="830717" y="504891"/>
                  <a:pt x="823599" y="504891"/>
                </a:cubicBezTo>
                <a:close/>
                <a:moveTo>
                  <a:pt x="735365" y="504891"/>
                </a:moveTo>
                <a:cubicBezTo>
                  <a:pt x="728247" y="504891"/>
                  <a:pt x="722477" y="510661"/>
                  <a:pt x="722477" y="517779"/>
                </a:cubicBezTo>
                <a:lnTo>
                  <a:pt x="722477" y="546243"/>
                </a:lnTo>
                <a:cubicBezTo>
                  <a:pt x="722477" y="553361"/>
                  <a:pt x="728247" y="559131"/>
                  <a:pt x="735365" y="559131"/>
                </a:cubicBezTo>
                <a:lnTo>
                  <a:pt x="735364" y="559132"/>
                </a:lnTo>
                <a:cubicBezTo>
                  <a:pt x="742482" y="559132"/>
                  <a:pt x="748252" y="553362"/>
                  <a:pt x="748252" y="546244"/>
                </a:cubicBezTo>
                <a:cubicBezTo>
                  <a:pt x="748252" y="536756"/>
                  <a:pt x="748253" y="527267"/>
                  <a:pt x="748253" y="517779"/>
                </a:cubicBezTo>
                <a:cubicBezTo>
                  <a:pt x="748253" y="510661"/>
                  <a:pt x="742483" y="504891"/>
                  <a:pt x="735365" y="504891"/>
                </a:cubicBezTo>
                <a:close/>
                <a:moveTo>
                  <a:pt x="68188" y="504891"/>
                </a:moveTo>
                <a:cubicBezTo>
                  <a:pt x="61070" y="504891"/>
                  <a:pt x="55300" y="510661"/>
                  <a:pt x="55300" y="517779"/>
                </a:cubicBezTo>
                <a:lnTo>
                  <a:pt x="55300" y="546243"/>
                </a:lnTo>
                <a:cubicBezTo>
                  <a:pt x="55300" y="553361"/>
                  <a:pt x="61070" y="559131"/>
                  <a:pt x="68188" y="559131"/>
                </a:cubicBezTo>
                <a:lnTo>
                  <a:pt x="68187" y="559132"/>
                </a:lnTo>
                <a:cubicBezTo>
                  <a:pt x="75305" y="559132"/>
                  <a:pt x="81075" y="553362"/>
                  <a:pt x="81075" y="546244"/>
                </a:cubicBezTo>
                <a:cubicBezTo>
                  <a:pt x="81075" y="536756"/>
                  <a:pt x="81076" y="527267"/>
                  <a:pt x="81076" y="517779"/>
                </a:cubicBezTo>
                <a:cubicBezTo>
                  <a:pt x="81076" y="510661"/>
                  <a:pt x="75306" y="504891"/>
                  <a:pt x="68188" y="504891"/>
                </a:cubicBezTo>
                <a:close/>
                <a:moveTo>
                  <a:pt x="911833" y="495851"/>
                </a:moveTo>
                <a:cubicBezTo>
                  <a:pt x="904715" y="495851"/>
                  <a:pt x="898945" y="501621"/>
                  <a:pt x="898945" y="508739"/>
                </a:cubicBezTo>
                <a:lnTo>
                  <a:pt x="898945" y="555282"/>
                </a:lnTo>
                <a:cubicBezTo>
                  <a:pt x="898945" y="562400"/>
                  <a:pt x="904715" y="568170"/>
                  <a:pt x="911833" y="568170"/>
                </a:cubicBezTo>
                <a:lnTo>
                  <a:pt x="911832" y="568171"/>
                </a:lnTo>
                <a:cubicBezTo>
                  <a:pt x="918950" y="568171"/>
                  <a:pt x="924720" y="562401"/>
                  <a:pt x="924720" y="555283"/>
                </a:cubicBezTo>
                <a:cubicBezTo>
                  <a:pt x="924720" y="539768"/>
                  <a:pt x="924721" y="524254"/>
                  <a:pt x="924721" y="508739"/>
                </a:cubicBezTo>
                <a:cubicBezTo>
                  <a:pt x="924721" y="501621"/>
                  <a:pt x="918951" y="495851"/>
                  <a:pt x="911833" y="495851"/>
                </a:cubicBezTo>
                <a:close/>
                <a:moveTo>
                  <a:pt x="156422" y="495851"/>
                </a:moveTo>
                <a:cubicBezTo>
                  <a:pt x="149304" y="495851"/>
                  <a:pt x="143534" y="501621"/>
                  <a:pt x="143534" y="508739"/>
                </a:cubicBezTo>
                <a:lnTo>
                  <a:pt x="143534" y="555282"/>
                </a:lnTo>
                <a:cubicBezTo>
                  <a:pt x="143534" y="562400"/>
                  <a:pt x="149304" y="568170"/>
                  <a:pt x="156422" y="568170"/>
                </a:cubicBezTo>
                <a:lnTo>
                  <a:pt x="156421" y="568171"/>
                </a:lnTo>
                <a:cubicBezTo>
                  <a:pt x="163539" y="568171"/>
                  <a:pt x="169309" y="562401"/>
                  <a:pt x="169309" y="555283"/>
                </a:cubicBezTo>
                <a:cubicBezTo>
                  <a:pt x="169309" y="539768"/>
                  <a:pt x="169310" y="524254"/>
                  <a:pt x="169310" y="508739"/>
                </a:cubicBezTo>
                <a:cubicBezTo>
                  <a:pt x="169310" y="501621"/>
                  <a:pt x="163540" y="495851"/>
                  <a:pt x="156422" y="495851"/>
                </a:cubicBezTo>
                <a:close/>
                <a:moveTo>
                  <a:pt x="779482" y="486811"/>
                </a:moveTo>
                <a:cubicBezTo>
                  <a:pt x="772364" y="486811"/>
                  <a:pt x="766594" y="492581"/>
                  <a:pt x="766594" y="499699"/>
                </a:cubicBezTo>
                <a:lnTo>
                  <a:pt x="766594" y="564322"/>
                </a:lnTo>
                <a:cubicBezTo>
                  <a:pt x="766594" y="571440"/>
                  <a:pt x="772364" y="577210"/>
                  <a:pt x="779482" y="577210"/>
                </a:cubicBezTo>
                <a:lnTo>
                  <a:pt x="779481" y="577211"/>
                </a:lnTo>
                <a:cubicBezTo>
                  <a:pt x="786599" y="577211"/>
                  <a:pt x="792369" y="571441"/>
                  <a:pt x="792369" y="564323"/>
                </a:cubicBezTo>
                <a:cubicBezTo>
                  <a:pt x="792369" y="542782"/>
                  <a:pt x="792370" y="521240"/>
                  <a:pt x="792370" y="499699"/>
                </a:cubicBezTo>
                <a:cubicBezTo>
                  <a:pt x="792370" y="492581"/>
                  <a:pt x="786600" y="486811"/>
                  <a:pt x="779482" y="486811"/>
                </a:cubicBezTo>
                <a:close/>
                <a:moveTo>
                  <a:pt x="691249" y="477771"/>
                </a:moveTo>
                <a:cubicBezTo>
                  <a:pt x="684131" y="477771"/>
                  <a:pt x="678361" y="483541"/>
                  <a:pt x="678361" y="490659"/>
                </a:cubicBezTo>
                <a:lnTo>
                  <a:pt x="678361" y="573362"/>
                </a:lnTo>
                <a:cubicBezTo>
                  <a:pt x="678361" y="580480"/>
                  <a:pt x="684131" y="586250"/>
                  <a:pt x="691249" y="586250"/>
                </a:cubicBezTo>
                <a:lnTo>
                  <a:pt x="691248" y="586251"/>
                </a:lnTo>
                <a:cubicBezTo>
                  <a:pt x="698366" y="586251"/>
                  <a:pt x="704136" y="580481"/>
                  <a:pt x="704136" y="573363"/>
                </a:cubicBezTo>
                <a:cubicBezTo>
                  <a:pt x="704136" y="545795"/>
                  <a:pt x="704137" y="518227"/>
                  <a:pt x="704137" y="490659"/>
                </a:cubicBezTo>
                <a:cubicBezTo>
                  <a:pt x="704137" y="483541"/>
                  <a:pt x="698367" y="477771"/>
                  <a:pt x="691249" y="477771"/>
                </a:cubicBezTo>
                <a:close/>
                <a:moveTo>
                  <a:pt x="200539" y="477771"/>
                </a:moveTo>
                <a:cubicBezTo>
                  <a:pt x="193421" y="477771"/>
                  <a:pt x="187651" y="483541"/>
                  <a:pt x="187651" y="490659"/>
                </a:cubicBezTo>
                <a:lnTo>
                  <a:pt x="187651" y="573362"/>
                </a:lnTo>
                <a:cubicBezTo>
                  <a:pt x="187651" y="580480"/>
                  <a:pt x="193421" y="586250"/>
                  <a:pt x="200539" y="586250"/>
                </a:cubicBezTo>
                <a:lnTo>
                  <a:pt x="200538" y="586251"/>
                </a:lnTo>
                <a:cubicBezTo>
                  <a:pt x="207656" y="586251"/>
                  <a:pt x="213426" y="580481"/>
                  <a:pt x="213426" y="573363"/>
                </a:cubicBezTo>
                <a:cubicBezTo>
                  <a:pt x="213426" y="545795"/>
                  <a:pt x="213427" y="518227"/>
                  <a:pt x="213427" y="490659"/>
                </a:cubicBezTo>
                <a:cubicBezTo>
                  <a:pt x="213427" y="483541"/>
                  <a:pt x="207657" y="477771"/>
                  <a:pt x="200539" y="477771"/>
                </a:cubicBezTo>
                <a:close/>
                <a:moveTo>
                  <a:pt x="647131" y="450651"/>
                </a:moveTo>
                <a:cubicBezTo>
                  <a:pt x="640013" y="450651"/>
                  <a:pt x="634243" y="456421"/>
                  <a:pt x="634243" y="463539"/>
                </a:cubicBezTo>
                <a:lnTo>
                  <a:pt x="634243" y="600482"/>
                </a:lnTo>
                <a:cubicBezTo>
                  <a:pt x="634243" y="607600"/>
                  <a:pt x="640013" y="613370"/>
                  <a:pt x="647131" y="613370"/>
                </a:cubicBezTo>
                <a:lnTo>
                  <a:pt x="647130" y="613371"/>
                </a:lnTo>
                <a:cubicBezTo>
                  <a:pt x="654248" y="613371"/>
                  <a:pt x="660018" y="607601"/>
                  <a:pt x="660018" y="600483"/>
                </a:cubicBezTo>
                <a:cubicBezTo>
                  <a:pt x="660018" y="554835"/>
                  <a:pt x="660019" y="509187"/>
                  <a:pt x="660019" y="463539"/>
                </a:cubicBezTo>
                <a:cubicBezTo>
                  <a:pt x="660019" y="456421"/>
                  <a:pt x="654249" y="450651"/>
                  <a:pt x="647131" y="450651"/>
                </a:cubicBezTo>
                <a:close/>
                <a:moveTo>
                  <a:pt x="509357" y="423532"/>
                </a:moveTo>
                <a:cubicBezTo>
                  <a:pt x="502239" y="423532"/>
                  <a:pt x="496469" y="429302"/>
                  <a:pt x="496469" y="436420"/>
                </a:cubicBezTo>
                <a:lnTo>
                  <a:pt x="496469" y="627602"/>
                </a:lnTo>
                <a:cubicBezTo>
                  <a:pt x="496469" y="634720"/>
                  <a:pt x="502239" y="640490"/>
                  <a:pt x="509357" y="640490"/>
                </a:cubicBezTo>
                <a:lnTo>
                  <a:pt x="509356" y="640491"/>
                </a:lnTo>
                <a:cubicBezTo>
                  <a:pt x="516474" y="640491"/>
                  <a:pt x="522244" y="634721"/>
                  <a:pt x="522244" y="627603"/>
                </a:cubicBezTo>
                <a:cubicBezTo>
                  <a:pt x="522244" y="563875"/>
                  <a:pt x="522245" y="500148"/>
                  <a:pt x="522245" y="436420"/>
                </a:cubicBezTo>
                <a:cubicBezTo>
                  <a:pt x="522245" y="429302"/>
                  <a:pt x="516475" y="423532"/>
                  <a:pt x="509357" y="423532"/>
                </a:cubicBezTo>
                <a:close/>
                <a:moveTo>
                  <a:pt x="603015" y="396411"/>
                </a:moveTo>
                <a:cubicBezTo>
                  <a:pt x="595897" y="396411"/>
                  <a:pt x="590127" y="402181"/>
                  <a:pt x="590127" y="409299"/>
                </a:cubicBezTo>
                <a:lnTo>
                  <a:pt x="590127" y="654721"/>
                </a:lnTo>
                <a:cubicBezTo>
                  <a:pt x="590127" y="661839"/>
                  <a:pt x="595897" y="667609"/>
                  <a:pt x="603015" y="667609"/>
                </a:cubicBezTo>
                <a:lnTo>
                  <a:pt x="603014" y="667610"/>
                </a:lnTo>
                <a:cubicBezTo>
                  <a:pt x="610132" y="667610"/>
                  <a:pt x="615902" y="661840"/>
                  <a:pt x="615902" y="654722"/>
                </a:cubicBezTo>
                <a:cubicBezTo>
                  <a:pt x="615902" y="572914"/>
                  <a:pt x="615903" y="491107"/>
                  <a:pt x="615903" y="409299"/>
                </a:cubicBezTo>
                <a:cubicBezTo>
                  <a:pt x="615903" y="402181"/>
                  <a:pt x="610133" y="396411"/>
                  <a:pt x="603015" y="396411"/>
                </a:cubicBezTo>
                <a:close/>
                <a:moveTo>
                  <a:pt x="465240" y="396411"/>
                </a:moveTo>
                <a:cubicBezTo>
                  <a:pt x="458122" y="396411"/>
                  <a:pt x="452352" y="402181"/>
                  <a:pt x="452352" y="409299"/>
                </a:cubicBezTo>
                <a:lnTo>
                  <a:pt x="452352" y="654721"/>
                </a:lnTo>
                <a:cubicBezTo>
                  <a:pt x="452352" y="661839"/>
                  <a:pt x="458122" y="667609"/>
                  <a:pt x="465240" y="667609"/>
                </a:cubicBezTo>
                <a:lnTo>
                  <a:pt x="465239" y="667610"/>
                </a:lnTo>
                <a:cubicBezTo>
                  <a:pt x="472357" y="667610"/>
                  <a:pt x="478127" y="661840"/>
                  <a:pt x="478127" y="654722"/>
                </a:cubicBezTo>
                <a:cubicBezTo>
                  <a:pt x="478127" y="572914"/>
                  <a:pt x="478128" y="491107"/>
                  <a:pt x="478128" y="409299"/>
                </a:cubicBezTo>
                <a:cubicBezTo>
                  <a:pt x="478128" y="402181"/>
                  <a:pt x="472358" y="396411"/>
                  <a:pt x="465240" y="396411"/>
                </a:cubicBezTo>
                <a:close/>
                <a:moveTo>
                  <a:pt x="244656" y="387372"/>
                </a:moveTo>
                <a:cubicBezTo>
                  <a:pt x="237538" y="387372"/>
                  <a:pt x="231768" y="393142"/>
                  <a:pt x="231768" y="400260"/>
                </a:cubicBezTo>
                <a:lnTo>
                  <a:pt x="231768" y="663762"/>
                </a:lnTo>
                <a:cubicBezTo>
                  <a:pt x="231768" y="670880"/>
                  <a:pt x="237538" y="676650"/>
                  <a:pt x="244656" y="676650"/>
                </a:cubicBezTo>
                <a:lnTo>
                  <a:pt x="244655" y="676651"/>
                </a:lnTo>
                <a:cubicBezTo>
                  <a:pt x="251773" y="676651"/>
                  <a:pt x="257543" y="670881"/>
                  <a:pt x="257543" y="663763"/>
                </a:cubicBezTo>
                <a:cubicBezTo>
                  <a:pt x="257543" y="575929"/>
                  <a:pt x="257544" y="488094"/>
                  <a:pt x="257544" y="400260"/>
                </a:cubicBezTo>
                <a:cubicBezTo>
                  <a:pt x="257544" y="393142"/>
                  <a:pt x="251774" y="387372"/>
                  <a:pt x="244656" y="387372"/>
                </a:cubicBezTo>
                <a:close/>
                <a:moveTo>
                  <a:pt x="288772" y="324092"/>
                </a:moveTo>
                <a:cubicBezTo>
                  <a:pt x="281654" y="324092"/>
                  <a:pt x="275884" y="329862"/>
                  <a:pt x="275884" y="336980"/>
                </a:cubicBezTo>
                <a:lnTo>
                  <a:pt x="275884" y="727041"/>
                </a:lnTo>
                <a:cubicBezTo>
                  <a:pt x="275884" y="734159"/>
                  <a:pt x="281654" y="739929"/>
                  <a:pt x="288772" y="739929"/>
                </a:cubicBezTo>
                <a:lnTo>
                  <a:pt x="288771" y="739930"/>
                </a:lnTo>
                <a:cubicBezTo>
                  <a:pt x="295889" y="739930"/>
                  <a:pt x="301659" y="734160"/>
                  <a:pt x="301659" y="727042"/>
                </a:cubicBezTo>
                <a:cubicBezTo>
                  <a:pt x="301659" y="597021"/>
                  <a:pt x="301660" y="467001"/>
                  <a:pt x="301660" y="336980"/>
                </a:cubicBezTo>
                <a:cubicBezTo>
                  <a:pt x="301660" y="329862"/>
                  <a:pt x="295890" y="324092"/>
                  <a:pt x="288772" y="324092"/>
                </a:cubicBezTo>
                <a:close/>
                <a:moveTo>
                  <a:pt x="377006" y="269853"/>
                </a:moveTo>
                <a:cubicBezTo>
                  <a:pt x="369888" y="269853"/>
                  <a:pt x="364118" y="275623"/>
                  <a:pt x="364118" y="282741"/>
                </a:cubicBezTo>
                <a:lnTo>
                  <a:pt x="364118" y="781281"/>
                </a:lnTo>
                <a:cubicBezTo>
                  <a:pt x="364118" y="788399"/>
                  <a:pt x="369888" y="794169"/>
                  <a:pt x="377006" y="794169"/>
                </a:cubicBezTo>
                <a:lnTo>
                  <a:pt x="377005" y="794170"/>
                </a:lnTo>
                <a:cubicBezTo>
                  <a:pt x="384123" y="794170"/>
                  <a:pt x="389893" y="788400"/>
                  <a:pt x="389893" y="781282"/>
                </a:cubicBezTo>
                <a:cubicBezTo>
                  <a:pt x="389893" y="615102"/>
                  <a:pt x="389894" y="448921"/>
                  <a:pt x="389894" y="282741"/>
                </a:cubicBezTo>
                <a:cubicBezTo>
                  <a:pt x="389894" y="275623"/>
                  <a:pt x="384124" y="269853"/>
                  <a:pt x="377006" y="269853"/>
                </a:cubicBezTo>
                <a:close/>
                <a:moveTo>
                  <a:pt x="421123" y="242732"/>
                </a:moveTo>
                <a:cubicBezTo>
                  <a:pt x="414005" y="242732"/>
                  <a:pt x="408235" y="248502"/>
                  <a:pt x="408235" y="255620"/>
                </a:cubicBezTo>
                <a:lnTo>
                  <a:pt x="408235" y="808400"/>
                </a:lnTo>
                <a:cubicBezTo>
                  <a:pt x="408235" y="815518"/>
                  <a:pt x="414005" y="821288"/>
                  <a:pt x="421123" y="821288"/>
                </a:cubicBezTo>
                <a:lnTo>
                  <a:pt x="421122" y="821289"/>
                </a:lnTo>
                <a:cubicBezTo>
                  <a:pt x="428240" y="821289"/>
                  <a:pt x="434010" y="815519"/>
                  <a:pt x="434010" y="808401"/>
                </a:cubicBezTo>
                <a:cubicBezTo>
                  <a:pt x="434010" y="624141"/>
                  <a:pt x="434011" y="439880"/>
                  <a:pt x="434011" y="255620"/>
                </a:cubicBezTo>
                <a:cubicBezTo>
                  <a:pt x="434011" y="248502"/>
                  <a:pt x="428241" y="242732"/>
                  <a:pt x="421123" y="242732"/>
                </a:cubicBezTo>
                <a:close/>
                <a:moveTo>
                  <a:pt x="332889" y="170413"/>
                </a:moveTo>
                <a:cubicBezTo>
                  <a:pt x="325771" y="170413"/>
                  <a:pt x="320001" y="176183"/>
                  <a:pt x="320001" y="183301"/>
                </a:cubicBezTo>
                <a:lnTo>
                  <a:pt x="320001" y="880720"/>
                </a:lnTo>
                <a:cubicBezTo>
                  <a:pt x="320001" y="887838"/>
                  <a:pt x="325771" y="893608"/>
                  <a:pt x="332889" y="893608"/>
                </a:cubicBezTo>
                <a:lnTo>
                  <a:pt x="332888" y="893609"/>
                </a:lnTo>
                <a:cubicBezTo>
                  <a:pt x="340006" y="893609"/>
                  <a:pt x="345776" y="887839"/>
                  <a:pt x="345776" y="880721"/>
                </a:cubicBezTo>
                <a:cubicBezTo>
                  <a:pt x="345776" y="648248"/>
                  <a:pt x="345777" y="415774"/>
                  <a:pt x="345777" y="183301"/>
                </a:cubicBezTo>
                <a:cubicBezTo>
                  <a:pt x="345777" y="176183"/>
                  <a:pt x="340007" y="170413"/>
                  <a:pt x="332889" y="170413"/>
                </a:cubicBezTo>
                <a:close/>
                <a:moveTo>
                  <a:pt x="557564" y="98779"/>
                </a:moveTo>
                <a:cubicBezTo>
                  <a:pt x="532091" y="98779"/>
                  <a:pt x="511441" y="119429"/>
                  <a:pt x="511441" y="144902"/>
                </a:cubicBezTo>
                <a:cubicBezTo>
                  <a:pt x="511441" y="157638"/>
                  <a:pt x="516604" y="169169"/>
                  <a:pt x="524950" y="177516"/>
                </a:cubicBezTo>
                <a:lnTo>
                  <a:pt x="541291" y="184284"/>
                </a:lnTo>
                <a:lnTo>
                  <a:pt x="541291" y="870968"/>
                </a:lnTo>
                <a:lnTo>
                  <a:pt x="524950" y="877736"/>
                </a:lnTo>
                <a:cubicBezTo>
                  <a:pt x="516604" y="886083"/>
                  <a:pt x="511441" y="897614"/>
                  <a:pt x="511441" y="910350"/>
                </a:cubicBezTo>
                <a:cubicBezTo>
                  <a:pt x="511441" y="935823"/>
                  <a:pt x="532091" y="956473"/>
                  <a:pt x="557564" y="956473"/>
                </a:cubicBezTo>
                <a:cubicBezTo>
                  <a:pt x="583037" y="956473"/>
                  <a:pt x="603687" y="935823"/>
                  <a:pt x="603687" y="910350"/>
                </a:cubicBezTo>
                <a:cubicBezTo>
                  <a:pt x="603687" y="897614"/>
                  <a:pt x="598524" y="886083"/>
                  <a:pt x="590178" y="877736"/>
                </a:cubicBezTo>
                <a:lnTo>
                  <a:pt x="573835" y="870967"/>
                </a:lnTo>
                <a:lnTo>
                  <a:pt x="573835" y="184285"/>
                </a:lnTo>
                <a:lnTo>
                  <a:pt x="590178" y="177516"/>
                </a:lnTo>
                <a:cubicBezTo>
                  <a:pt x="598524" y="169169"/>
                  <a:pt x="603687" y="157638"/>
                  <a:pt x="603687" y="144902"/>
                </a:cubicBezTo>
                <a:cubicBezTo>
                  <a:pt x="603687" y="119429"/>
                  <a:pt x="583037" y="98779"/>
                  <a:pt x="557564" y="98779"/>
                </a:cubicBezTo>
                <a:close/>
                <a:moveTo>
                  <a:pt x="533356" y="0"/>
                </a:moveTo>
                <a:cubicBezTo>
                  <a:pt x="827920" y="0"/>
                  <a:pt x="1066712" y="238792"/>
                  <a:pt x="1066712" y="533356"/>
                </a:cubicBezTo>
                <a:cubicBezTo>
                  <a:pt x="1066712" y="827920"/>
                  <a:pt x="827920" y="1066712"/>
                  <a:pt x="533356" y="1066712"/>
                </a:cubicBezTo>
                <a:cubicBezTo>
                  <a:pt x="238792" y="1066712"/>
                  <a:pt x="0" y="827920"/>
                  <a:pt x="0" y="533356"/>
                </a:cubicBezTo>
                <a:cubicBezTo>
                  <a:pt x="0" y="238792"/>
                  <a:pt x="238792" y="0"/>
                  <a:pt x="533356" y="0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0D306B-CB54-4CE9-925B-5201F763A971}"/>
              </a:ext>
            </a:extLst>
          </p:cNvPr>
          <p:cNvSpPr txBox="1">
            <a:spLocks/>
          </p:cNvSpPr>
          <p:nvPr/>
        </p:nvSpPr>
        <p:spPr>
          <a:xfrm>
            <a:off x="6163560" y="535576"/>
            <a:ext cx="5582566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1800" dirty="0"/>
              <a:t>Interjúk </a:t>
            </a:r>
            <a:r>
              <a:rPr lang="hu-HU" sz="1800" dirty="0" smtClean="0"/>
              <a:t>– </a:t>
            </a:r>
            <a:endParaRPr lang="de-AT" sz="1800" dirty="0" smtClean="0"/>
          </a:p>
          <a:p>
            <a:pPr algn="r"/>
            <a:r>
              <a:rPr lang="hu-HU" sz="1600" dirty="0"/>
              <a:t>A határmenti együttműködés lehetőségei 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E421AA-DD1D-4AA2-B147-754122C3E13C}"/>
              </a:ext>
            </a:extLst>
          </p:cNvPr>
          <p:cNvSpPr txBox="1"/>
          <p:nvPr/>
        </p:nvSpPr>
        <p:spPr>
          <a:xfrm>
            <a:off x="6142219" y="1393270"/>
            <a:ext cx="5582566" cy="489057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A Képzési együttműködés –hiányszakmákban, vagy olyan szakterületeken, amelyeken országos szinten nehéz képzési helyet találni.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Határon átnyúló együttműködés a mentő- és mentőszolgálatokban (különösen katasztrófák esetén): lehetséges és megvalósítható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Előfeltételek: Erőforrások, jogi keret, egységes egészségügyi adatszolgáltatási és dokumentációs rendszerek (EHDS).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Együttműködési projekt a patológia/hisztológia területén: egy (kielégítetlen) igényt szolgálnak ki: nemzetközi együttműködés lehetősége az orvosi szakterületeken (patológia, molekuláris genetika, trópusi orvostudomány stb.)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Telemedicina: előfeltétel a megfelelő infrastruktúra és egy egyértelmű jogi keretrendszer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400" dirty="0">
                <a:solidFill>
                  <a:schemeClr val="tx2"/>
                </a:solidFill>
                <a:latin typeface="Lucida Sans" panose="020B0602030504020204" pitchFamily="34" charset="77"/>
              </a:rPr>
              <a:t>Telemedicinális megoldások az egészségügyi ismeretek átadása terén (pl. diabéteszképzés stb.) - szakképzett munkaerő hiánya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924642-A921-42A9-BC24-CF35F46F5279}"/>
              </a:ext>
            </a:extLst>
          </p:cNvPr>
          <p:cNvGrpSpPr>
            <a:grpSpLocks noChangeAspect="1"/>
          </p:cNvGrpSpPr>
          <p:nvPr/>
        </p:nvGrpSpPr>
        <p:grpSpPr>
          <a:xfrm>
            <a:off x="11014144" y="233445"/>
            <a:ext cx="575521" cy="288000"/>
            <a:chOff x="11912600" y="1262743"/>
            <a:chExt cx="7309114" cy="36576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044572F-5303-497F-A380-D86031702486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DF8061-0DE6-4918-84B4-6CACD02A5A62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7D49E54-5C3A-4FC9-8509-0B0742ED1986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25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6" y="454917"/>
            <a:ext cx="5054224" cy="612981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Interviews -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Rettungs- &amp; Krankentransportwesen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513435" y="1386928"/>
            <a:ext cx="5582566" cy="4981685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400" b="1" dirty="0">
                <a:latin typeface="Lucida Sans" panose="020B0602030504020204" pitchFamily="34" charset="77"/>
              </a:rPr>
              <a:t>Allgemeine Herausforderungen in Österreich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b="1" dirty="0">
                <a:latin typeface="Lucida Sans" panose="020B0602030504020204" pitchFamily="34" charset="77"/>
              </a:rPr>
              <a:t>Zunahme der Einsätze</a:t>
            </a:r>
            <a:r>
              <a:rPr lang="de-DE" sz="1200" dirty="0">
                <a:latin typeface="Lucida Sans" panose="020B0602030504020204" pitchFamily="34" charset="77"/>
              </a:rPr>
              <a:t>, während der Pandemie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200" dirty="0">
                <a:latin typeface="Lucida Sans" panose="020B0602030504020204" pitchFamily="34" charset="77"/>
              </a:rPr>
              <a:t>	</a:t>
            </a:r>
            <a:r>
              <a:rPr lang="de-DE" sz="1200" dirty="0">
                <a:latin typeface="Lucida Sans" panose="020B0602030504020204" pitchFamily="34" charset="77"/>
                <a:sym typeface="Wingdings" panose="05000000000000000000" pitchFamily="2" charset="2"/>
              </a:rPr>
              <a:t></a:t>
            </a:r>
            <a:r>
              <a:rPr lang="de-DE" sz="1200" dirty="0">
                <a:latin typeface="Lucida Sans" panose="020B0602030504020204" pitchFamily="34" charset="77"/>
              </a:rPr>
              <a:t>hohe </a:t>
            </a:r>
            <a:r>
              <a:rPr lang="de-DE" sz="1200" b="1" dirty="0">
                <a:latin typeface="Lucida Sans" panose="020B0602030504020204" pitchFamily="34" charset="77"/>
              </a:rPr>
              <a:t>Arbeitsbelastung</a:t>
            </a:r>
            <a:r>
              <a:rPr lang="de-DE" sz="1200" dirty="0">
                <a:latin typeface="Lucida Sans" panose="020B0602030504020204" pitchFamily="34" charset="77"/>
              </a:rPr>
              <a:t> des Rettungsdienstes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b="1" dirty="0">
                <a:latin typeface="Lucida Sans" panose="020B0602030504020204" pitchFamily="34" charset="77"/>
              </a:rPr>
              <a:t>Sinkende Bereitschaft </a:t>
            </a:r>
            <a:r>
              <a:rPr lang="de-DE" sz="1200" dirty="0">
                <a:latin typeface="Lucida Sans" panose="020B0602030504020204" pitchFamily="34" charset="77"/>
              </a:rPr>
              <a:t>der ehrenamtlichen Rettungssanitäter (u.a. aufgrund gestiegener Einsatzzahlen)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Mangel an </a:t>
            </a:r>
            <a:r>
              <a:rPr lang="de-DE" sz="1200" b="1" dirty="0">
                <a:latin typeface="Lucida Sans" panose="020B0602030504020204" pitchFamily="34" charset="77"/>
              </a:rPr>
              <a:t>Notärztinnen und Notärzten</a:t>
            </a:r>
            <a:r>
              <a:rPr lang="de-DE" sz="1200" dirty="0">
                <a:latin typeface="Lucida Sans" panose="020B0602030504020204" pitchFamily="34" charset="77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400" b="1" dirty="0">
                <a:latin typeface="Lucida Sans" panose="020B0602030504020204" pitchFamily="34" charset="77"/>
              </a:rPr>
              <a:t>Grenzüberschreitende Kooperation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Bundesland- und grenzüberschreitende </a:t>
            </a:r>
            <a:r>
              <a:rPr lang="de-DE" sz="1200" dirty="0" err="1">
                <a:latin typeface="Lucida Sans" panose="020B0602030504020204" pitchFamily="34" charset="77"/>
              </a:rPr>
              <a:t>Rettungs</a:t>
            </a:r>
            <a:r>
              <a:rPr lang="de-DE" sz="1200" dirty="0">
                <a:latin typeface="Lucida Sans" panose="020B0602030504020204" pitchFamily="34" charset="77"/>
              </a:rPr>
              <a:t>(</a:t>
            </a:r>
            <a:r>
              <a:rPr lang="de-DE" sz="1200" dirty="0" err="1">
                <a:latin typeface="Lucida Sans" panose="020B0602030504020204" pitchFamily="34" charset="77"/>
              </a:rPr>
              <a:t>hubschrauber</a:t>
            </a:r>
            <a:r>
              <a:rPr lang="de-DE" sz="1200" dirty="0">
                <a:latin typeface="Lucida Sans" panose="020B0602030504020204" pitchFamily="34" charset="77"/>
              </a:rPr>
              <a:t>)</a:t>
            </a:r>
            <a:r>
              <a:rPr lang="de-DE" sz="1200" dirty="0" err="1">
                <a:latin typeface="Lucida Sans" panose="020B0602030504020204" pitchFamily="34" charset="77"/>
              </a:rPr>
              <a:t>einsätze</a:t>
            </a:r>
            <a:r>
              <a:rPr lang="de-DE" sz="1200" dirty="0">
                <a:latin typeface="Lucida Sans" panose="020B0602030504020204" pitchFamily="34" charset="77"/>
              </a:rPr>
              <a:t>: 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aufnahmebereites Krankenhäuser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unklare </a:t>
            </a:r>
            <a:r>
              <a:rPr lang="de-DE" sz="1200" b="1" dirty="0">
                <a:latin typeface="Lucida Sans" panose="020B0602030504020204" pitchFamily="34" charset="77"/>
              </a:rPr>
              <a:t>Finanzierung</a:t>
            </a:r>
            <a:r>
              <a:rPr lang="de-DE" sz="1200" dirty="0">
                <a:latin typeface="Lucida Sans" panose="020B0602030504020204" pitchFamily="34" charset="77"/>
              </a:rPr>
              <a:t> von Einsätzen über Landes- oder internationale Grenzen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b="1" dirty="0">
                <a:latin typeface="Lucida Sans" panose="020B0602030504020204" pitchFamily="34" charset="77"/>
              </a:rPr>
              <a:t>rechtliche Fragen </a:t>
            </a:r>
            <a:r>
              <a:rPr lang="de-DE" sz="1200" dirty="0">
                <a:latin typeface="Lucida Sans" panose="020B0602030504020204" pitchFamily="34" charset="77"/>
              </a:rPr>
              <a:t>bei Notarzteinsätzen über Landesgrenzen hinweg (Eintragung von Ärzten aus dem Ausland in die österreichische Ärzteliste? Einsatz von notfallmedizinischen Geräten.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einzelne Abkommen aber keine </a:t>
            </a:r>
            <a:r>
              <a:rPr lang="de-DE" sz="1200" b="1" dirty="0">
                <a:latin typeface="Lucida Sans" panose="020B0602030504020204" pitchFamily="34" charset="77"/>
              </a:rPr>
              <a:t>umfassenden Regelungen </a:t>
            </a:r>
            <a:r>
              <a:rPr lang="de-DE" sz="1200" dirty="0">
                <a:latin typeface="Lucida Sans" panose="020B0602030504020204" pitchFamily="34" charset="77"/>
              </a:rPr>
              <a:t>mit allen Nachbarstaaten Österreichs</a:t>
            </a:r>
            <a:endParaRPr lang="de-DE" sz="1400" dirty="0">
              <a:latin typeface="Lucida Sans" panose="020B0602030504020204" pitchFamily="34" charset="77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BF954A-6307-4675-AB15-982E3022988B}"/>
              </a:ext>
            </a:extLst>
          </p:cNvPr>
          <p:cNvGrpSpPr>
            <a:grpSpLocks noChangeAspect="1"/>
          </p:cNvGrpSpPr>
          <p:nvPr/>
        </p:nvGrpSpPr>
        <p:grpSpPr>
          <a:xfrm>
            <a:off x="5610000" y="338643"/>
            <a:ext cx="972000" cy="972000"/>
            <a:chOff x="813963" y="775437"/>
            <a:chExt cx="1182356" cy="118235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BF9F396-68DA-4E43-BCB5-1C5683FE09DC}"/>
                </a:ext>
              </a:extLst>
            </p:cNvPr>
            <p:cNvGrpSpPr/>
            <p:nvPr/>
          </p:nvGrpSpPr>
          <p:grpSpPr>
            <a:xfrm>
              <a:off x="813963" y="775437"/>
              <a:ext cx="1182356" cy="1182356"/>
              <a:chOff x="897635" y="788555"/>
              <a:chExt cx="1005188" cy="1005188"/>
            </a:xfrm>
          </p:grpSpPr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9462573-5E02-4F5D-A405-E1DC04131CE9}"/>
                  </a:ext>
                </a:extLst>
              </p:cNvPr>
              <p:cNvSpPr/>
              <p:nvPr/>
            </p:nvSpPr>
            <p:spPr>
              <a:xfrm>
                <a:off x="1116930" y="1045420"/>
                <a:ext cx="317500" cy="3111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" name="Grafik 2" descr="Krankenwagen mit einfarbiger Füllung">
                <a:extLst>
                  <a:ext uri="{FF2B5EF4-FFF2-40B4-BE49-F238E27FC236}">
                    <a16:creationId xmlns:a16="http://schemas.microsoft.com/office/drawing/2014/main" id="{F9E37F69-D545-4193-8C38-F948F681F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7635" y="788555"/>
                <a:ext cx="1005188" cy="1005188"/>
              </a:xfrm>
              <a:prstGeom prst="rect">
                <a:avLst/>
              </a:prstGeom>
            </p:spPr>
          </p:pic>
        </p:grp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4B6CCF14-3A07-41AF-8B48-A9110069B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860" y="1083368"/>
              <a:ext cx="416013" cy="416014"/>
            </a:xfrm>
            <a:custGeom>
              <a:avLst/>
              <a:gdLst>
                <a:gd name="connsiteX0" fmla="*/ 1044181 w 1066712"/>
                <a:gd name="connsiteY0" fmla="*/ 518451 h 1066712"/>
                <a:gd name="connsiteX1" fmla="*/ 1031293 w 1066712"/>
                <a:gd name="connsiteY1" fmla="*/ 531339 h 1066712"/>
                <a:gd name="connsiteX2" fmla="*/ 1031293 w 1066712"/>
                <a:gd name="connsiteY2" fmla="*/ 532683 h 1066712"/>
                <a:gd name="connsiteX3" fmla="*/ 1044181 w 1066712"/>
                <a:gd name="connsiteY3" fmla="*/ 545571 h 1066712"/>
                <a:gd name="connsiteX4" fmla="*/ 1044180 w 1066712"/>
                <a:gd name="connsiteY4" fmla="*/ 545572 h 1066712"/>
                <a:gd name="connsiteX5" fmla="*/ 1057068 w 1066712"/>
                <a:gd name="connsiteY5" fmla="*/ 532684 h 1066712"/>
                <a:gd name="connsiteX6" fmla="*/ 1057069 w 1066712"/>
                <a:gd name="connsiteY6" fmla="*/ 531339 h 1066712"/>
                <a:gd name="connsiteX7" fmla="*/ 1044181 w 1066712"/>
                <a:gd name="connsiteY7" fmla="*/ 518451 h 1066712"/>
                <a:gd name="connsiteX8" fmla="*/ 24072 w 1066712"/>
                <a:gd name="connsiteY8" fmla="*/ 518451 h 1066712"/>
                <a:gd name="connsiteX9" fmla="*/ 11184 w 1066712"/>
                <a:gd name="connsiteY9" fmla="*/ 531339 h 1066712"/>
                <a:gd name="connsiteX10" fmla="*/ 11184 w 1066712"/>
                <a:gd name="connsiteY10" fmla="*/ 532683 h 1066712"/>
                <a:gd name="connsiteX11" fmla="*/ 24072 w 1066712"/>
                <a:gd name="connsiteY11" fmla="*/ 545571 h 1066712"/>
                <a:gd name="connsiteX12" fmla="*/ 24071 w 1066712"/>
                <a:gd name="connsiteY12" fmla="*/ 545572 h 1066712"/>
                <a:gd name="connsiteX13" fmla="*/ 36959 w 1066712"/>
                <a:gd name="connsiteY13" fmla="*/ 532684 h 1066712"/>
                <a:gd name="connsiteX14" fmla="*/ 36960 w 1066712"/>
                <a:gd name="connsiteY14" fmla="*/ 531339 h 1066712"/>
                <a:gd name="connsiteX15" fmla="*/ 24072 w 1066712"/>
                <a:gd name="connsiteY15" fmla="*/ 518451 h 1066712"/>
                <a:gd name="connsiteX16" fmla="*/ 955949 w 1066712"/>
                <a:gd name="connsiteY16" fmla="*/ 513930 h 1066712"/>
                <a:gd name="connsiteX17" fmla="*/ 943061 w 1066712"/>
                <a:gd name="connsiteY17" fmla="*/ 526818 h 1066712"/>
                <a:gd name="connsiteX18" fmla="*/ 943061 w 1066712"/>
                <a:gd name="connsiteY18" fmla="*/ 537202 h 1066712"/>
                <a:gd name="connsiteX19" fmla="*/ 955949 w 1066712"/>
                <a:gd name="connsiteY19" fmla="*/ 550090 h 1066712"/>
                <a:gd name="connsiteX20" fmla="*/ 955948 w 1066712"/>
                <a:gd name="connsiteY20" fmla="*/ 550091 h 1066712"/>
                <a:gd name="connsiteX21" fmla="*/ 968836 w 1066712"/>
                <a:gd name="connsiteY21" fmla="*/ 537203 h 1066712"/>
                <a:gd name="connsiteX22" fmla="*/ 968837 w 1066712"/>
                <a:gd name="connsiteY22" fmla="*/ 526818 h 1066712"/>
                <a:gd name="connsiteX23" fmla="*/ 955949 w 1066712"/>
                <a:gd name="connsiteY23" fmla="*/ 513930 h 1066712"/>
                <a:gd name="connsiteX24" fmla="*/ 867716 w 1066712"/>
                <a:gd name="connsiteY24" fmla="*/ 513930 h 1066712"/>
                <a:gd name="connsiteX25" fmla="*/ 854828 w 1066712"/>
                <a:gd name="connsiteY25" fmla="*/ 526818 h 1066712"/>
                <a:gd name="connsiteX26" fmla="*/ 854828 w 1066712"/>
                <a:gd name="connsiteY26" fmla="*/ 537202 h 1066712"/>
                <a:gd name="connsiteX27" fmla="*/ 867716 w 1066712"/>
                <a:gd name="connsiteY27" fmla="*/ 550090 h 1066712"/>
                <a:gd name="connsiteX28" fmla="*/ 867715 w 1066712"/>
                <a:gd name="connsiteY28" fmla="*/ 550091 h 1066712"/>
                <a:gd name="connsiteX29" fmla="*/ 880603 w 1066712"/>
                <a:gd name="connsiteY29" fmla="*/ 537203 h 1066712"/>
                <a:gd name="connsiteX30" fmla="*/ 880604 w 1066712"/>
                <a:gd name="connsiteY30" fmla="*/ 526818 h 1066712"/>
                <a:gd name="connsiteX31" fmla="*/ 867716 w 1066712"/>
                <a:gd name="connsiteY31" fmla="*/ 513930 h 1066712"/>
                <a:gd name="connsiteX32" fmla="*/ 112305 w 1066712"/>
                <a:gd name="connsiteY32" fmla="*/ 513930 h 1066712"/>
                <a:gd name="connsiteX33" fmla="*/ 99417 w 1066712"/>
                <a:gd name="connsiteY33" fmla="*/ 526818 h 1066712"/>
                <a:gd name="connsiteX34" fmla="*/ 99417 w 1066712"/>
                <a:gd name="connsiteY34" fmla="*/ 537202 h 1066712"/>
                <a:gd name="connsiteX35" fmla="*/ 112305 w 1066712"/>
                <a:gd name="connsiteY35" fmla="*/ 550090 h 1066712"/>
                <a:gd name="connsiteX36" fmla="*/ 112304 w 1066712"/>
                <a:gd name="connsiteY36" fmla="*/ 550091 h 1066712"/>
                <a:gd name="connsiteX37" fmla="*/ 125192 w 1066712"/>
                <a:gd name="connsiteY37" fmla="*/ 537203 h 1066712"/>
                <a:gd name="connsiteX38" fmla="*/ 125193 w 1066712"/>
                <a:gd name="connsiteY38" fmla="*/ 526818 h 1066712"/>
                <a:gd name="connsiteX39" fmla="*/ 112305 w 1066712"/>
                <a:gd name="connsiteY39" fmla="*/ 513930 h 1066712"/>
                <a:gd name="connsiteX40" fmla="*/ 1000067 w 1066712"/>
                <a:gd name="connsiteY40" fmla="*/ 504891 h 1066712"/>
                <a:gd name="connsiteX41" fmla="*/ 987179 w 1066712"/>
                <a:gd name="connsiteY41" fmla="*/ 517779 h 1066712"/>
                <a:gd name="connsiteX42" fmla="*/ 987179 w 1066712"/>
                <a:gd name="connsiteY42" fmla="*/ 546243 h 1066712"/>
                <a:gd name="connsiteX43" fmla="*/ 1000067 w 1066712"/>
                <a:gd name="connsiteY43" fmla="*/ 559131 h 1066712"/>
                <a:gd name="connsiteX44" fmla="*/ 1000066 w 1066712"/>
                <a:gd name="connsiteY44" fmla="*/ 559132 h 1066712"/>
                <a:gd name="connsiteX45" fmla="*/ 1012954 w 1066712"/>
                <a:gd name="connsiteY45" fmla="*/ 546244 h 1066712"/>
                <a:gd name="connsiteX46" fmla="*/ 1012955 w 1066712"/>
                <a:gd name="connsiteY46" fmla="*/ 517779 h 1066712"/>
                <a:gd name="connsiteX47" fmla="*/ 1000067 w 1066712"/>
                <a:gd name="connsiteY47" fmla="*/ 504891 h 1066712"/>
                <a:gd name="connsiteX48" fmla="*/ 823599 w 1066712"/>
                <a:gd name="connsiteY48" fmla="*/ 504891 h 1066712"/>
                <a:gd name="connsiteX49" fmla="*/ 810711 w 1066712"/>
                <a:gd name="connsiteY49" fmla="*/ 517779 h 1066712"/>
                <a:gd name="connsiteX50" fmla="*/ 810711 w 1066712"/>
                <a:gd name="connsiteY50" fmla="*/ 546243 h 1066712"/>
                <a:gd name="connsiteX51" fmla="*/ 823599 w 1066712"/>
                <a:gd name="connsiteY51" fmla="*/ 559131 h 1066712"/>
                <a:gd name="connsiteX52" fmla="*/ 823598 w 1066712"/>
                <a:gd name="connsiteY52" fmla="*/ 559132 h 1066712"/>
                <a:gd name="connsiteX53" fmla="*/ 836486 w 1066712"/>
                <a:gd name="connsiteY53" fmla="*/ 546244 h 1066712"/>
                <a:gd name="connsiteX54" fmla="*/ 836487 w 1066712"/>
                <a:gd name="connsiteY54" fmla="*/ 517779 h 1066712"/>
                <a:gd name="connsiteX55" fmla="*/ 823599 w 1066712"/>
                <a:gd name="connsiteY55" fmla="*/ 504891 h 1066712"/>
                <a:gd name="connsiteX56" fmla="*/ 735365 w 1066712"/>
                <a:gd name="connsiteY56" fmla="*/ 504891 h 1066712"/>
                <a:gd name="connsiteX57" fmla="*/ 722477 w 1066712"/>
                <a:gd name="connsiteY57" fmla="*/ 517779 h 1066712"/>
                <a:gd name="connsiteX58" fmla="*/ 722477 w 1066712"/>
                <a:gd name="connsiteY58" fmla="*/ 546243 h 1066712"/>
                <a:gd name="connsiteX59" fmla="*/ 735365 w 1066712"/>
                <a:gd name="connsiteY59" fmla="*/ 559131 h 1066712"/>
                <a:gd name="connsiteX60" fmla="*/ 735364 w 1066712"/>
                <a:gd name="connsiteY60" fmla="*/ 559132 h 1066712"/>
                <a:gd name="connsiteX61" fmla="*/ 748252 w 1066712"/>
                <a:gd name="connsiteY61" fmla="*/ 546244 h 1066712"/>
                <a:gd name="connsiteX62" fmla="*/ 748253 w 1066712"/>
                <a:gd name="connsiteY62" fmla="*/ 517779 h 1066712"/>
                <a:gd name="connsiteX63" fmla="*/ 735365 w 1066712"/>
                <a:gd name="connsiteY63" fmla="*/ 504891 h 1066712"/>
                <a:gd name="connsiteX64" fmla="*/ 68188 w 1066712"/>
                <a:gd name="connsiteY64" fmla="*/ 504891 h 1066712"/>
                <a:gd name="connsiteX65" fmla="*/ 55300 w 1066712"/>
                <a:gd name="connsiteY65" fmla="*/ 517779 h 1066712"/>
                <a:gd name="connsiteX66" fmla="*/ 55300 w 1066712"/>
                <a:gd name="connsiteY66" fmla="*/ 546243 h 1066712"/>
                <a:gd name="connsiteX67" fmla="*/ 68188 w 1066712"/>
                <a:gd name="connsiteY67" fmla="*/ 559131 h 1066712"/>
                <a:gd name="connsiteX68" fmla="*/ 68187 w 1066712"/>
                <a:gd name="connsiteY68" fmla="*/ 559132 h 1066712"/>
                <a:gd name="connsiteX69" fmla="*/ 81075 w 1066712"/>
                <a:gd name="connsiteY69" fmla="*/ 546244 h 1066712"/>
                <a:gd name="connsiteX70" fmla="*/ 81076 w 1066712"/>
                <a:gd name="connsiteY70" fmla="*/ 517779 h 1066712"/>
                <a:gd name="connsiteX71" fmla="*/ 68188 w 1066712"/>
                <a:gd name="connsiteY71" fmla="*/ 504891 h 1066712"/>
                <a:gd name="connsiteX72" fmla="*/ 911833 w 1066712"/>
                <a:gd name="connsiteY72" fmla="*/ 495851 h 1066712"/>
                <a:gd name="connsiteX73" fmla="*/ 898945 w 1066712"/>
                <a:gd name="connsiteY73" fmla="*/ 508739 h 1066712"/>
                <a:gd name="connsiteX74" fmla="*/ 898945 w 1066712"/>
                <a:gd name="connsiteY74" fmla="*/ 555282 h 1066712"/>
                <a:gd name="connsiteX75" fmla="*/ 911833 w 1066712"/>
                <a:gd name="connsiteY75" fmla="*/ 568170 h 1066712"/>
                <a:gd name="connsiteX76" fmla="*/ 911832 w 1066712"/>
                <a:gd name="connsiteY76" fmla="*/ 568171 h 1066712"/>
                <a:gd name="connsiteX77" fmla="*/ 924720 w 1066712"/>
                <a:gd name="connsiteY77" fmla="*/ 555283 h 1066712"/>
                <a:gd name="connsiteX78" fmla="*/ 924721 w 1066712"/>
                <a:gd name="connsiteY78" fmla="*/ 508739 h 1066712"/>
                <a:gd name="connsiteX79" fmla="*/ 911833 w 1066712"/>
                <a:gd name="connsiteY79" fmla="*/ 495851 h 1066712"/>
                <a:gd name="connsiteX80" fmla="*/ 156422 w 1066712"/>
                <a:gd name="connsiteY80" fmla="*/ 495851 h 1066712"/>
                <a:gd name="connsiteX81" fmla="*/ 143534 w 1066712"/>
                <a:gd name="connsiteY81" fmla="*/ 508739 h 1066712"/>
                <a:gd name="connsiteX82" fmla="*/ 143534 w 1066712"/>
                <a:gd name="connsiteY82" fmla="*/ 555282 h 1066712"/>
                <a:gd name="connsiteX83" fmla="*/ 156422 w 1066712"/>
                <a:gd name="connsiteY83" fmla="*/ 568170 h 1066712"/>
                <a:gd name="connsiteX84" fmla="*/ 156421 w 1066712"/>
                <a:gd name="connsiteY84" fmla="*/ 568171 h 1066712"/>
                <a:gd name="connsiteX85" fmla="*/ 169309 w 1066712"/>
                <a:gd name="connsiteY85" fmla="*/ 555283 h 1066712"/>
                <a:gd name="connsiteX86" fmla="*/ 169310 w 1066712"/>
                <a:gd name="connsiteY86" fmla="*/ 508739 h 1066712"/>
                <a:gd name="connsiteX87" fmla="*/ 156422 w 1066712"/>
                <a:gd name="connsiteY87" fmla="*/ 495851 h 1066712"/>
                <a:gd name="connsiteX88" fmla="*/ 779482 w 1066712"/>
                <a:gd name="connsiteY88" fmla="*/ 486811 h 1066712"/>
                <a:gd name="connsiteX89" fmla="*/ 766594 w 1066712"/>
                <a:gd name="connsiteY89" fmla="*/ 499699 h 1066712"/>
                <a:gd name="connsiteX90" fmla="*/ 766594 w 1066712"/>
                <a:gd name="connsiteY90" fmla="*/ 564322 h 1066712"/>
                <a:gd name="connsiteX91" fmla="*/ 779482 w 1066712"/>
                <a:gd name="connsiteY91" fmla="*/ 577210 h 1066712"/>
                <a:gd name="connsiteX92" fmla="*/ 779481 w 1066712"/>
                <a:gd name="connsiteY92" fmla="*/ 577211 h 1066712"/>
                <a:gd name="connsiteX93" fmla="*/ 792369 w 1066712"/>
                <a:gd name="connsiteY93" fmla="*/ 564323 h 1066712"/>
                <a:gd name="connsiteX94" fmla="*/ 792370 w 1066712"/>
                <a:gd name="connsiteY94" fmla="*/ 499699 h 1066712"/>
                <a:gd name="connsiteX95" fmla="*/ 779482 w 1066712"/>
                <a:gd name="connsiteY95" fmla="*/ 486811 h 1066712"/>
                <a:gd name="connsiteX96" fmla="*/ 691249 w 1066712"/>
                <a:gd name="connsiteY96" fmla="*/ 477771 h 1066712"/>
                <a:gd name="connsiteX97" fmla="*/ 678361 w 1066712"/>
                <a:gd name="connsiteY97" fmla="*/ 490659 h 1066712"/>
                <a:gd name="connsiteX98" fmla="*/ 678361 w 1066712"/>
                <a:gd name="connsiteY98" fmla="*/ 573362 h 1066712"/>
                <a:gd name="connsiteX99" fmla="*/ 691249 w 1066712"/>
                <a:gd name="connsiteY99" fmla="*/ 586250 h 1066712"/>
                <a:gd name="connsiteX100" fmla="*/ 691248 w 1066712"/>
                <a:gd name="connsiteY100" fmla="*/ 586251 h 1066712"/>
                <a:gd name="connsiteX101" fmla="*/ 704136 w 1066712"/>
                <a:gd name="connsiteY101" fmla="*/ 573363 h 1066712"/>
                <a:gd name="connsiteX102" fmla="*/ 704137 w 1066712"/>
                <a:gd name="connsiteY102" fmla="*/ 490659 h 1066712"/>
                <a:gd name="connsiteX103" fmla="*/ 691249 w 1066712"/>
                <a:gd name="connsiteY103" fmla="*/ 477771 h 1066712"/>
                <a:gd name="connsiteX104" fmla="*/ 200539 w 1066712"/>
                <a:gd name="connsiteY104" fmla="*/ 477771 h 1066712"/>
                <a:gd name="connsiteX105" fmla="*/ 187651 w 1066712"/>
                <a:gd name="connsiteY105" fmla="*/ 490659 h 1066712"/>
                <a:gd name="connsiteX106" fmla="*/ 187651 w 1066712"/>
                <a:gd name="connsiteY106" fmla="*/ 573362 h 1066712"/>
                <a:gd name="connsiteX107" fmla="*/ 200539 w 1066712"/>
                <a:gd name="connsiteY107" fmla="*/ 586250 h 1066712"/>
                <a:gd name="connsiteX108" fmla="*/ 200538 w 1066712"/>
                <a:gd name="connsiteY108" fmla="*/ 586251 h 1066712"/>
                <a:gd name="connsiteX109" fmla="*/ 213426 w 1066712"/>
                <a:gd name="connsiteY109" fmla="*/ 573363 h 1066712"/>
                <a:gd name="connsiteX110" fmla="*/ 213427 w 1066712"/>
                <a:gd name="connsiteY110" fmla="*/ 490659 h 1066712"/>
                <a:gd name="connsiteX111" fmla="*/ 200539 w 1066712"/>
                <a:gd name="connsiteY111" fmla="*/ 477771 h 1066712"/>
                <a:gd name="connsiteX112" fmla="*/ 647131 w 1066712"/>
                <a:gd name="connsiteY112" fmla="*/ 450651 h 1066712"/>
                <a:gd name="connsiteX113" fmla="*/ 634243 w 1066712"/>
                <a:gd name="connsiteY113" fmla="*/ 463539 h 1066712"/>
                <a:gd name="connsiteX114" fmla="*/ 634243 w 1066712"/>
                <a:gd name="connsiteY114" fmla="*/ 600482 h 1066712"/>
                <a:gd name="connsiteX115" fmla="*/ 647131 w 1066712"/>
                <a:gd name="connsiteY115" fmla="*/ 613370 h 1066712"/>
                <a:gd name="connsiteX116" fmla="*/ 647130 w 1066712"/>
                <a:gd name="connsiteY116" fmla="*/ 613371 h 1066712"/>
                <a:gd name="connsiteX117" fmla="*/ 660018 w 1066712"/>
                <a:gd name="connsiteY117" fmla="*/ 600483 h 1066712"/>
                <a:gd name="connsiteX118" fmla="*/ 660019 w 1066712"/>
                <a:gd name="connsiteY118" fmla="*/ 463539 h 1066712"/>
                <a:gd name="connsiteX119" fmla="*/ 647131 w 1066712"/>
                <a:gd name="connsiteY119" fmla="*/ 450651 h 1066712"/>
                <a:gd name="connsiteX120" fmla="*/ 509357 w 1066712"/>
                <a:gd name="connsiteY120" fmla="*/ 423532 h 1066712"/>
                <a:gd name="connsiteX121" fmla="*/ 496469 w 1066712"/>
                <a:gd name="connsiteY121" fmla="*/ 436420 h 1066712"/>
                <a:gd name="connsiteX122" fmla="*/ 496469 w 1066712"/>
                <a:gd name="connsiteY122" fmla="*/ 627602 h 1066712"/>
                <a:gd name="connsiteX123" fmla="*/ 509357 w 1066712"/>
                <a:gd name="connsiteY123" fmla="*/ 640490 h 1066712"/>
                <a:gd name="connsiteX124" fmla="*/ 509356 w 1066712"/>
                <a:gd name="connsiteY124" fmla="*/ 640491 h 1066712"/>
                <a:gd name="connsiteX125" fmla="*/ 522244 w 1066712"/>
                <a:gd name="connsiteY125" fmla="*/ 627603 h 1066712"/>
                <a:gd name="connsiteX126" fmla="*/ 522245 w 1066712"/>
                <a:gd name="connsiteY126" fmla="*/ 436420 h 1066712"/>
                <a:gd name="connsiteX127" fmla="*/ 509357 w 1066712"/>
                <a:gd name="connsiteY127" fmla="*/ 423532 h 1066712"/>
                <a:gd name="connsiteX128" fmla="*/ 603015 w 1066712"/>
                <a:gd name="connsiteY128" fmla="*/ 396411 h 1066712"/>
                <a:gd name="connsiteX129" fmla="*/ 590127 w 1066712"/>
                <a:gd name="connsiteY129" fmla="*/ 409299 h 1066712"/>
                <a:gd name="connsiteX130" fmla="*/ 590127 w 1066712"/>
                <a:gd name="connsiteY130" fmla="*/ 654721 h 1066712"/>
                <a:gd name="connsiteX131" fmla="*/ 603015 w 1066712"/>
                <a:gd name="connsiteY131" fmla="*/ 667609 h 1066712"/>
                <a:gd name="connsiteX132" fmla="*/ 603014 w 1066712"/>
                <a:gd name="connsiteY132" fmla="*/ 667610 h 1066712"/>
                <a:gd name="connsiteX133" fmla="*/ 615902 w 1066712"/>
                <a:gd name="connsiteY133" fmla="*/ 654722 h 1066712"/>
                <a:gd name="connsiteX134" fmla="*/ 615903 w 1066712"/>
                <a:gd name="connsiteY134" fmla="*/ 409299 h 1066712"/>
                <a:gd name="connsiteX135" fmla="*/ 603015 w 1066712"/>
                <a:gd name="connsiteY135" fmla="*/ 396411 h 1066712"/>
                <a:gd name="connsiteX136" fmla="*/ 465240 w 1066712"/>
                <a:gd name="connsiteY136" fmla="*/ 396411 h 1066712"/>
                <a:gd name="connsiteX137" fmla="*/ 452352 w 1066712"/>
                <a:gd name="connsiteY137" fmla="*/ 409299 h 1066712"/>
                <a:gd name="connsiteX138" fmla="*/ 452352 w 1066712"/>
                <a:gd name="connsiteY138" fmla="*/ 654721 h 1066712"/>
                <a:gd name="connsiteX139" fmla="*/ 465240 w 1066712"/>
                <a:gd name="connsiteY139" fmla="*/ 667609 h 1066712"/>
                <a:gd name="connsiteX140" fmla="*/ 465239 w 1066712"/>
                <a:gd name="connsiteY140" fmla="*/ 667610 h 1066712"/>
                <a:gd name="connsiteX141" fmla="*/ 478127 w 1066712"/>
                <a:gd name="connsiteY141" fmla="*/ 654722 h 1066712"/>
                <a:gd name="connsiteX142" fmla="*/ 478128 w 1066712"/>
                <a:gd name="connsiteY142" fmla="*/ 409299 h 1066712"/>
                <a:gd name="connsiteX143" fmla="*/ 465240 w 1066712"/>
                <a:gd name="connsiteY143" fmla="*/ 396411 h 1066712"/>
                <a:gd name="connsiteX144" fmla="*/ 244656 w 1066712"/>
                <a:gd name="connsiteY144" fmla="*/ 387372 h 1066712"/>
                <a:gd name="connsiteX145" fmla="*/ 231768 w 1066712"/>
                <a:gd name="connsiteY145" fmla="*/ 400260 h 1066712"/>
                <a:gd name="connsiteX146" fmla="*/ 231768 w 1066712"/>
                <a:gd name="connsiteY146" fmla="*/ 663762 h 1066712"/>
                <a:gd name="connsiteX147" fmla="*/ 244656 w 1066712"/>
                <a:gd name="connsiteY147" fmla="*/ 676650 h 1066712"/>
                <a:gd name="connsiteX148" fmla="*/ 244655 w 1066712"/>
                <a:gd name="connsiteY148" fmla="*/ 676651 h 1066712"/>
                <a:gd name="connsiteX149" fmla="*/ 257543 w 1066712"/>
                <a:gd name="connsiteY149" fmla="*/ 663763 h 1066712"/>
                <a:gd name="connsiteX150" fmla="*/ 257544 w 1066712"/>
                <a:gd name="connsiteY150" fmla="*/ 400260 h 1066712"/>
                <a:gd name="connsiteX151" fmla="*/ 244656 w 1066712"/>
                <a:gd name="connsiteY151" fmla="*/ 387372 h 1066712"/>
                <a:gd name="connsiteX152" fmla="*/ 288772 w 1066712"/>
                <a:gd name="connsiteY152" fmla="*/ 324092 h 1066712"/>
                <a:gd name="connsiteX153" fmla="*/ 275884 w 1066712"/>
                <a:gd name="connsiteY153" fmla="*/ 336980 h 1066712"/>
                <a:gd name="connsiteX154" fmla="*/ 275884 w 1066712"/>
                <a:gd name="connsiteY154" fmla="*/ 727041 h 1066712"/>
                <a:gd name="connsiteX155" fmla="*/ 288772 w 1066712"/>
                <a:gd name="connsiteY155" fmla="*/ 739929 h 1066712"/>
                <a:gd name="connsiteX156" fmla="*/ 288771 w 1066712"/>
                <a:gd name="connsiteY156" fmla="*/ 739930 h 1066712"/>
                <a:gd name="connsiteX157" fmla="*/ 301659 w 1066712"/>
                <a:gd name="connsiteY157" fmla="*/ 727042 h 1066712"/>
                <a:gd name="connsiteX158" fmla="*/ 301660 w 1066712"/>
                <a:gd name="connsiteY158" fmla="*/ 336980 h 1066712"/>
                <a:gd name="connsiteX159" fmla="*/ 288772 w 1066712"/>
                <a:gd name="connsiteY159" fmla="*/ 324092 h 1066712"/>
                <a:gd name="connsiteX160" fmla="*/ 377006 w 1066712"/>
                <a:gd name="connsiteY160" fmla="*/ 269853 h 1066712"/>
                <a:gd name="connsiteX161" fmla="*/ 364118 w 1066712"/>
                <a:gd name="connsiteY161" fmla="*/ 282741 h 1066712"/>
                <a:gd name="connsiteX162" fmla="*/ 364118 w 1066712"/>
                <a:gd name="connsiteY162" fmla="*/ 781281 h 1066712"/>
                <a:gd name="connsiteX163" fmla="*/ 377006 w 1066712"/>
                <a:gd name="connsiteY163" fmla="*/ 794169 h 1066712"/>
                <a:gd name="connsiteX164" fmla="*/ 377005 w 1066712"/>
                <a:gd name="connsiteY164" fmla="*/ 794170 h 1066712"/>
                <a:gd name="connsiteX165" fmla="*/ 389893 w 1066712"/>
                <a:gd name="connsiteY165" fmla="*/ 781282 h 1066712"/>
                <a:gd name="connsiteX166" fmla="*/ 389894 w 1066712"/>
                <a:gd name="connsiteY166" fmla="*/ 282741 h 1066712"/>
                <a:gd name="connsiteX167" fmla="*/ 377006 w 1066712"/>
                <a:gd name="connsiteY167" fmla="*/ 269853 h 1066712"/>
                <a:gd name="connsiteX168" fmla="*/ 421123 w 1066712"/>
                <a:gd name="connsiteY168" fmla="*/ 242732 h 1066712"/>
                <a:gd name="connsiteX169" fmla="*/ 408235 w 1066712"/>
                <a:gd name="connsiteY169" fmla="*/ 255620 h 1066712"/>
                <a:gd name="connsiteX170" fmla="*/ 408235 w 1066712"/>
                <a:gd name="connsiteY170" fmla="*/ 808400 h 1066712"/>
                <a:gd name="connsiteX171" fmla="*/ 421123 w 1066712"/>
                <a:gd name="connsiteY171" fmla="*/ 821288 h 1066712"/>
                <a:gd name="connsiteX172" fmla="*/ 421122 w 1066712"/>
                <a:gd name="connsiteY172" fmla="*/ 821289 h 1066712"/>
                <a:gd name="connsiteX173" fmla="*/ 434010 w 1066712"/>
                <a:gd name="connsiteY173" fmla="*/ 808401 h 1066712"/>
                <a:gd name="connsiteX174" fmla="*/ 434011 w 1066712"/>
                <a:gd name="connsiteY174" fmla="*/ 255620 h 1066712"/>
                <a:gd name="connsiteX175" fmla="*/ 421123 w 1066712"/>
                <a:gd name="connsiteY175" fmla="*/ 242732 h 1066712"/>
                <a:gd name="connsiteX176" fmla="*/ 332889 w 1066712"/>
                <a:gd name="connsiteY176" fmla="*/ 170413 h 1066712"/>
                <a:gd name="connsiteX177" fmla="*/ 320001 w 1066712"/>
                <a:gd name="connsiteY177" fmla="*/ 183301 h 1066712"/>
                <a:gd name="connsiteX178" fmla="*/ 320001 w 1066712"/>
                <a:gd name="connsiteY178" fmla="*/ 880720 h 1066712"/>
                <a:gd name="connsiteX179" fmla="*/ 332889 w 1066712"/>
                <a:gd name="connsiteY179" fmla="*/ 893608 h 1066712"/>
                <a:gd name="connsiteX180" fmla="*/ 332888 w 1066712"/>
                <a:gd name="connsiteY180" fmla="*/ 893609 h 1066712"/>
                <a:gd name="connsiteX181" fmla="*/ 345776 w 1066712"/>
                <a:gd name="connsiteY181" fmla="*/ 880721 h 1066712"/>
                <a:gd name="connsiteX182" fmla="*/ 345777 w 1066712"/>
                <a:gd name="connsiteY182" fmla="*/ 183301 h 1066712"/>
                <a:gd name="connsiteX183" fmla="*/ 332889 w 1066712"/>
                <a:gd name="connsiteY183" fmla="*/ 170413 h 1066712"/>
                <a:gd name="connsiteX184" fmla="*/ 557564 w 1066712"/>
                <a:gd name="connsiteY184" fmla="*/ 98779 h 1066712"/>
                <a:gd name="connsiteX185" fmla="*/ 511441 w 1066712"/>
                <a:gd name="connsiteY185" fmla="*/ 144902 h 1066712"/>
                <a:gd name="connsiteX186" fmla="*/ 524950 w 1066712"/>
                <a:gd name="connsiteY186" fmla="*/ 177516 h 1066712"/>
                <a:gd name="connsiteX187" fmla="*/ 541291 w 1066712"/>
                <a:gd name="connsiteY187" fmla="*/ 184284 h 1066712"/>
                <a:gd name="connsiteX188" fmla="*/ 541291 w 1066712"/>
                <a:gd name="connsiteY188" fmla="*/ 870968 h 1066712"/>
                <a:gd name="connsiteX189" fmla="*/ 524950 w 1066712"/>
                <a:gd name="connsiteY189" fmla="*/ 877736 h 1066712"/>
                <a:gd name="connsiteX190" fmla="*/ 511441 w 1066712"/>
                <a:gd name="connsiteY190" fmla="*/ 910350 h 1066712"/>
                <a:gd name="connsiteX191" fmla="*/ 557564 w 1066712"/>
                <a:gd name="connsiteY191" fmla="*/ 956473 h 1066712"/>
                <a:gd name="connsiteX192" fmla="*/ 603687 w 1066712"/>
                <a:gd name="connsiteY192" fmla="*/ 910350 h 1066712"/>
                <a:gd name="connsiteX193" fmla="*/ 590178 w 1066712"/>
                <a:gd name="connsiteY193" fmla="*/ 877736 h 1066712"/>
                <a:gd name="connsiteX194" fmla="*/ 573835 w 1066712"/>
                <a:gd name="connsiteY194" fmla="*/ 870967 h 1066712"/>
                <a:gd name="connsiteX195" fmla="*/ 573835 w 1066712"/>
                <a:gd name="connsiteY195" fmla="*/ 184285 h 1066712"/>
                <a:gd name="connsiteX196" fmla="*/ 590178 w 1066712"/>
                <a:gd name="connsiteY196" fmla="*/ 177516 h 1066712"/>
                <a:gd name="connsiteX197" fmla="*/ 603687 w 1066712"/>
                <a:gd name="connsiteY197" fmla="*/ 144902 h 1066712"/>
                <a:gd name="connsiteX198" fmla="*/ 557564 w 1066712"/>
                <a:gd name="connsiteY198" fmla="*/ 98779 h 1066712"/>
                <a:gd name="connsiteX199" fmla="*/ 533356 w 1066712"/>
                <a:gd name="connsiteY199" fmla="*/ 0 h 1066712"/>
                <a:gd name="connsiteX200" fmla="*/ 1066712 w 1066712"/>
                <a:gd name="connsiteY200" fmla="*/ 533356 h 1066712"/>
                <a:gd name="connsiteX201" fmla="*/ 533356 w 1066712"/>
                <a:gd name="connsiteY201" fmla="*/ 1066712 h 1066712"/>
                <a:gd name="connsiteX202" fmla="*/ 0 w 1066712"/>
                <a:gd name="connsiteY202" fmla="*/ 533356 h 1066712"/>
                <a:gd name="connsiteX203" fmla="*/ 533356 w 1066712"/>
                <a:gd name="connsiteY203" fmla="*/ 0 h 10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066712" h="1066712">
                  <a:moveTo>
                    <a:pt x="1044181" y="518451"/>
                  </a:moveTo>
                  <a:cubicBezTo>
                    <a:pt x="1037063" y="518451"/>
                    <a:pt x="1031293" y="524221"/>
                    <a:pt x="1031293" y="531339"/>
                  </a:cubicBezTo>
                  <a:lnTo>
                    <a:pt x="1031293" y="532683"/>
                  </a:lnTo>
                  <a:cubicBezTo>
                    <a:pt x="1031293" y="539801"/>
                    <a:pt x="1037063" y="545571"/>
                    <a:pt x="1044181" y="545571"/>
                  </a:cubicBezTo>
                  <a:lnTo>
                    <a:pt x="1044180" y="545572"/>
                  </a:lnTo>
                  <a:cubicBezTo>
                    <a:pt x="1051298" y="545572"/>
                    <a:pt x="1057068" y="539802"/>
                    <a:pt x="1057068" y="532684"/>
                  </a:cubicBezTo>
                  <a:cubicBezTo>
                    <a:pt x="1057068" y="532236"/>
                    <a:pt x="1057069" y="531787"/>
                    <a:pt x="1057069" y="531339"/>
                  </a:cubicBezTo>
                  <a:cubicBezTo>
                    <a:pt x="1057069" y="524221"/>
                    <a:pt x="1051299" y="518451"/>
                    <a:pt x="1044181" y="518451"/>
                  </a:cubicBezTo>
                  <a:close/>
                  <a:moveTo>
                    <a:pt x="24072" y="518451"/>
                  </a:moveTo>
                  <a:cubicBezTo>
                    <a:pt x="16954" y="518451"/>
                    <a:pt x="11184" y="524221"/>
                    <a:pt x="11184" y="531339"/>
                  </a:cubicBezTo>
                  <a:lnTo>
                    <a:pt x="11184" y="532683"/>
                  </a:lnTo>
                  <a:cubicBezTo>
                    <a:pt x="11184" y="539801"/>
                    <a:pt x="16954" y="545571"/>
                    <a:pt x="24072" y="545571"/>
                  </a:cubicBezTo>
                  <a:lnTo>
                    <a:pt x="24071" y="545572"/>
                  </a:lnTo>
                  <a:cubicBezTo>
                    <a:pt x="31189" y="545572"/>
                    <a:pt x="36959" y="539802"/>
                    <a:pt x="36959" y="532684"/>
                  </a:cubicBezTo>
                  <a:cubicBezTo>
                    <a:pt x="36959" y="532236"/>
                    <a:pt x="36960" y="531787"/>
                    <a:pt x="36960" y="531339"/>
                  </a:cubicBezTo>
                  <a:cubicBezTo>
                    <a:pt x="36960" y="524221"/>
                    <a:pt x="31190" y="518451"/>
                    <a:pt x="24072" y="518451"/>
                  </a:cubicBezTo>
                  <a:close/>
                  <a:moveTo>
                    <a:pt x="955949" y="513930"/>
                  </a:moveTo>
                  <a:cubicBezTo>
                    <a:pt x="948831" y="513930"/>
                    <a:pt x="943061" y="519700"/>
                    <a:pt x="943061" y="526818"/>
                  </a:cubicBezTo>
                  <a:lnTo>
                    <a:pt x="943061" y="537202"/>
                  </a:lnTo>
                  <a:cubicBezTo>
                    <a:pt x="943061" y="544320"/>
                    <a:pt x="948831" y="550090"/>
                    <a:pt x="955949" y="550090"/>
                  </a:cubicBezTo>
                  <a:lnTo>
                    <a:pt x="955948" y="550091"/>
                  </a:lnTo>
                  <a:cubicBezTo>
                    <a:pt x="963066" y="550091"/>
                    <a:pt x="968836" y="544321"/>
                    <a:pt x="968836" y="537203"/>
                  </a:cubicBezTo>
                  <a:cubicBezTo>
                    <a:pt x="968836" y="533741"/>
                    <a:pt x="968837" y="530280"/>
                    <a:pt x="968837" y="526818"/>
                  </a:cubicBezTo>
                  <a:cubicBezTo>
                    <a:pt x="968837" y="519700"/>
                    <a:pt x="963067" y="513930"/>
                    <a:pt x="955949" y="513930"/>
                  </a:cubicBezTo>
                  <a:close/>
                  <a:moveTo>
                    <a:pt x="867716" y="513930"/>
                  </a:moveTo>
                  <a:cubicBezTo>
                    <a:pt x="860598" y="513930"/>
                    <a:pt x="854828" y="519700"/>
                    <a:pt x="854828" y="526818"/>
                  </a:cubicBezTo>
                  <a:lnTo>
                    <a:pt x="854828" y="537202"/>
                  </a:lnTo>
                  <a:cubicBezTo>
                    <a:pt x="854828" y="544320"/>
                    <a:pt x="860598" y="550090"/>
                    <a:pt x="867716" y="550090"/>
                  </a:cubicBezTo>
                  <a:lnTo>
                    <a:pt x="867715" y="550091"/>
                  </a:lnTo>
                  <a:cubicBezTo>
                    <a:pt x="874833" y="550091"/>
                    <a:pt x="880603" y="544321"/>
                    <a:pt x="880603" y="537203"/>
                  </a:cubicBezTo>
                  <a:cubicBezTo>
                    <a:pt x="880603" y="533741"/>
                    <a:pt x="880604" y="530280"/>
                    <a:pt x="880604" y="526818"/>
                  </a:cubicBezTo>
                  <a:cubicBezTo>
                    <a:pt x="880604" y="519700"/>
                    <a:pt x="874834" y="513930"/>
                    <a:pt x="867716" y="513930"/>
                  </a:cubicBezTo>
                  <a:close/>
                  <a:moveTo>
                    <a:pt x="112305" y="513930"/>
                  </a:moveTo>
                  <a:cubicBezTo>
                    <a:pt x="105187" y="513930"/>
                    <a:pt x="99417" y="519700"/>
                    <a:pt x="99417" y="526818"/>
                  </a:cubicBezTo>
                  <a:lnTo>
                    <a:pt x="99417" y="537202"/>
                  </a:lnTo>
                  <a:cubicBezTo>
                    <a:pt x="99417" y="544320"/>
                    <a:pt x="105187" y="550090"/>
                    <a:pt x="112305" y="550090"/>
                  </a:cubicBezTo>
                  <a:lnTo>
                    <a:pt x="112304" y="550091"/>
                  </a:lnTo>
                  <a:cubicBezTo>
                    <a:pt x="119422" y="550091"/>
                    <a:pt x="125192" y="544321"/>
                    <a:pt x="125192" y="537203"/>
                  </a:cubicBezTo>
                  <a:cubicBezTo>
                    <a:pt x="125192" y="533741"/>
                    <a:pt x="125193" y="530280"/>
                    <a:pt x="125193" y="526818"/>
                  </a:cubicBezTo>
                  <a:cubicBezTo>
                    <a:pt x="125193" y="519700"/>
                    <a:pt x="119423" y="513930"/>
                    <a:pt x="112305" y="513930"/>
                  </a:cubicBezTo>
                  <a:close/>
                  <a:moveTo>
                    <a:pt x="1000067" y="504891"/>
                  </a:moveTo>
                  <a:cubicBezTo>
                    <a:pt x="992949" y="504891"/>
                    <a:pt x="987179" y="510661"/>
                    <a:pt x="987179" y="517779"/>
                  </a:cubicBezTo>
                  <a:lnTo>
                    <a:pt x="987179" y="546243"/>
                  </a:lnTo>
                  <a:cubicBezTo>
                    <a:pt x="987179" y="553361"/>
                    <a:pt x="992949" y="559131"/>
                    <a:pt x="1000067" y="559131"/>
                  </a:cubicBezTo>
                  <a:lnTo>
                    <a:pt x="1000066" y="559132"/>
                  </a:lnTo>
                  <a:cubicBezTo>
                    <a:pt x="1007184" y="559132"/>
                    <a:pt x="1012954" y="553362"/>
                    <a:pt x="1012954" y="546244"/>
                  </a:cubicBezTo>
                  <a:cubicBezTo>
                    <a:pt x="1012954" y="536756"/>
                    <a:pt x="1012955" y="527267"/>
                    <a:pt x="1012955" y="517779"/>
                  </a:cubicBezTo>
                  <a:cubicBezTo>
                    <a:pt x="1012955" y="510661"/>
                    <a:pt x="1007185" y="504891"/>
                    <a:pt x="1000067" y="504891"/>
                  </a:cubicBezTo>
                  <a:close/>
                  <a:moveTo>
                    <a:pt x="823599" y="504891"/>
                  </a:moveTo>
                  <a:cubicBezTo>
                    <a:pt x="816481" y="504891"/>
                    <a:pt x="810711" y="510661"/>
                    <a:pt x="810711" y="517779"/>
                  </a:cubicBezTo>
                  <a:lnTo>
                    <a:pt x="810711" y="546243"/>
                  </a:lnTo>
                  <a:cubicBezTo>
                    <a:pt x="810711" y="553361"/>
                    <a:pt x="816481" y="559131"/>
                    <a:pt x="823599" y="559131"/>
                  </a:cubicBezTo>
                  <a:lnTo>
                    <a:pt x="823598" y="559132"/>
                  </a:lnTo>
                  <a:cubicBezTo>
                    <a:pt x="830716" y="559132"/>
                    <a:pt x="836486" y="553362"/>
                    <a:pt x="836486" y="546244"/>
                  </a:cubicBezTo>
                  <a:cubicBezTo>
                    <a:pt x="836486" y="536756"/>
                    <a:pt x="836487" y="527267"/>
                    <a:pt x="836487" y="517779"/>
                  </a:cubicBezTo>
                  <a:cubicBezTo>
                    <a:pt x="836487" y="510661"/>
                    <a:pt x="830717" y="504891"/>
                    <a:pt x="823599" y="504891"/>
                  </a:cubicBezTo>
                  <a:close/>
                  <a:moveTo>
                    <a:pt x="735365" y="504891"/>
                  </a:moveTo>
                  <a:cubicBezTo>
                    <a:pt x="728247" y="504891"/>
                    <a:pt x="722477" y="510661"/>
                    <a:pt x="722477" y="517779"/>
                  </a:cubicBezTo>
                  <a:lnTo>
                    <a:pt x="722477" y="546243"/>
                  </a:lnTo>
                  <a:cubicBezTo>
                    <a:pt x="722477" y="553361"/>
                    <a:pt x="728247" y="559131"/>
                    <a:pt x="735365" y="559131"/>
                  </a:cubicBezTo>
                  <a:lnTo>
                    <a:pt x="735364" y="559132"/>
                  </a:lnTo>
                  <a:cubicBezTo>
                    <a:pt x="742482" y="559132"/>
                    <a:pt x="748252" y="553362"/>
                    <a:pt x="748252" y="546244"/>
                  </a:cubicBezTo>
                  <a:cubicBezTo>
                    <a:pt x="748252" y="536756"/>
                    <a:pt x="748253" y="527267"/>
                    <a:pt x="748253" y="517779"/>
                  </a:cubicBezTo>
                  <a:cubicBezTo>
                    <a:pt x="748253" y="510661"/>
                    <a:pt x="742483" y="504891"/>
                    <a:pt x="735365" y="504891"/>
                  </a:cubicBezTo>
                  <a:close/>
                  <a:moveTo>
                    <a:pt x="68188" y="504891"/>
                  </a:moveTo>
                  <a:cubicBezTo>
                    <a:pt x="61070" y="504891"/>
                    <a:pt x="55300" y="510661"/>
                    <a:pt x="55300" y="517779"/>
                  </a:cubicBezTo>
                  <a:lnTo>
                    <a:pt x="55300" y="546243"/>
                  </a:lnTo>
                  <a:cubicBezTo>
                    <a:pt x="55300" y="553361"/>
                    <a:pt x="61070" y="559131"/>
                    <a:pt x="68188" y="559131"/>
                  </a:cubicBezTo>
                  <a:lnTo>
                    <a:pt x="68187" y="559132"/>
                  </a:lnTo>
                  <a:cubicBezTo>
                    <a:pt x="75305" y="559132"/>
                    <a:pt x="81075" y="553362"/>
                    <a:pt x="81075" y="546244"/>
                  </a:cubicBezTo>
                  <a:cubicBezTo>
                    <a:pt x="81075" y="536756"/>
                    <a:pt x="81076" y="527267"/>
                    <a:pt x="81076" y="517779"/>
                  </a:cubicBezTo>
                  <a:cubicBezTo>
                    <a:pt x="81076" y="510661"/>
                    <a:pt x="75306" y="504891"/>
                    <a:pt x="68188" y="504891"/>
                  </a:cubicBezTo>
                  <a:close/>
                  <a:moveTo>
                    <a:pt x="911833" y="495851"/>
                  </a:moveTo>
                  <a:cubicBezTo>
                    <a:pt x="904715" y="495851"/>
                    <a:pt x="898945" y="501621"/>
                    <a:pt x="898945" y="508739"/>
                  </a:cubicBezTo>
                  <a:lnTo>
                    <a:pt x="898945" y="555282"/>
                  </a:lnTo>
                  <a:cubicBezTo>
                    <a:pt x="898945" y="562400"/>
                    <a:pt x="904715" y="568170"/>
                    <a:pt x="911833" y="568170"/>
                  </a:cubicBezTo>
                  <a:lnTo>
                    <a:pt x="911832" y="568171"/>
                  </a:lnTo>
                  <a:cubicBezTo>
                    <a:pt x="918950" y="568171"/>
                    <a:pt x="924720" y="562401"/>
                    <a:pt x="924720" y="555283"/>
                  </a:cubicBezTo>
                  <a:cubicBezTo>
                    <a:pt x="924720" y="539768"/>
                    <a:pt x="924721" y="524254"/>
                    <a:pt x="924721" y="508739"/>
                  </a:cubicBezTo>
                  <a:cubicBezTo>
                    <a:pt x="924721" y="501621"/>
                    <a:pt x="918951" y="495851"/>
                    <a:pt x="911833" y="495851"/>
                  </a:cubicBezTo>
                  <a:close/>
                  <a:moveTo>
                    <a:pt x="156422" y="495851"/>
                  </a:moveTo>
                  <a:cubicBezTo>
                    <a:pt x="149304" y="495851"/>
                    <a:pt x="143534" y="501621"/>
                    <a:pt x="143534" y="508739"/>
                  </a:cubicBezTo>
                  <a:lnTo>
                    <a:pt x="143534" y="555282"/>
                  </a:lnTo>
                  <a:cubicBezTo>
                    <a:pt x="143534" y="562400"/>
                    <a:pt x="149304" y="568170"/>
                    <a:pt x="156422" y="568170"/>
                  </a:cubicBezTo>
                  <a:lnTo>
                    <a:pt x="156421" y="568171"/>
                  </a:lnTo>
                  <a:cubicBezTo>
                    <a:pt x="163539" y="568171"/>
                    <a:pt x="169309" y="562401"/>
                    <a:pt x="169309" y="555283"/>
                  </a:cubicBezTo>
                  <a:cubicBezTo>
                    <a:pt x="169309" y="539768"/>
                    <a:pt x="169310" y="524254"/>
                    <a:pt x="169310" y="508739"/>
                  </a:cubicBezTo>
                  <a:cubicBezTo>
                    <a:pt x="169310" y="501621"/>
                    <a:pt x="163540" y="495851"/>
                    <a:pt x="156422" y="495851"/>
                  </a:cubicBezTo>
                  <a:close/>
                  <a:moveTo>
                    <a:pt x="779482" y="486811"/>
                  </a:moveTo>
                  <a:cubicBezTo>
                    <a:pt x="772364" y="486811"/>
                    <a:pt x="766594" y="492581"/>
                    <a:pt x="766594" y="499699"/>
                  </a:cubicBezTo>
                  <a:lnTo>
                    <a:pt x="766594" y="564322"/>
                  </a:lnTo>
                  <a:cubicBezTo>
                    <a:pt x="766594" y="571440"/>
                    <a:pt x="772364" y="577210"/>
                    <a:pt x="779482" y="577210"/>
                  </a:cubicBezTo>
                  <a:lnTo>
                    <a:pt x="779481" y="577211"/>
                  </a:lnTo>
                  <a:cubicBezTo>
                    <a:pt x="786599" y="577211"/>
                    <a:pt x="792369" y="571441"/>
                    <a:pt x="792369" y="564323"/>
                  </a:cubicBezTo>
                  <a:cubicBezTo>
                    <a:pt x="792369" y="542782"/>
                    <a:pt x="792370" y="521240"/>
                    <a:pt x="792370" y="499699"/>
                  </a:cubicBezTo>
                  <a:cubicBezTo>
                    <a:pt x="792370" y="492581"/>
                    <a:pt x="786600" y="486811"/>
                    <a:pt x="779482" y="486811"/>
                  </a:cubicBezTo>
                  <a:close/>
                  <a:moveTo>
                    <a:pt x="691249" y="477771"/>
                  </a:moveTo>
                  <a:cubicBezTo>
                    <a:pt x="684131" y="477771"/>
                    <a:pt x="678361" y="483541"/>
                    <a:pt x="678361" y="490659"/>
                  </a:cubicBezTo>
                  <a:lnTo>
                    <a:pt x="678361" y="573362"/>
                  </a:lnTo>
                  <a:cubicBezTo>
                    <a:pt x="678361" y="580480"/>
                    <a:pt x="684131" y="586250"/>
                    <a:pt x="691249" y="586250"/>
                  </a:cubicBezTo>
                  <a:lnTo>
                    <a:pt x="691248" y="586251"/>
                  </a:lnTo>
                  <a:cubicBezTo>
                    <a:pt x="698366" y="586251"/>
                    <a:pt x="704136" y="580481"/>
                    <a:pt x="704136" y="573363"/>
                  </a:cubicBezTo>
                  <a:cubicBezTo>
                    <a:pt x="704136" y="545795"/>
                    <a:pt x="704137" y="518227"/>
                    <a:pt x="704137" y="490659"/>
                  </a:cubicBezTo>
                  <a:cubicBezTo>
                    <a:pt x="704137" y="483541"/>
                    <a:pt x="698367" y="477771"/>
                    <a:pt x="691249" y="477771"/>
                  </a:cubicBezTo>
                  <a:close/>
                  <a:moveTo>
                    <a:pt x="200539" y="477771"/>
                  </a:moveTo>
                  <a:cubicBezTo>
                    <a:pt x="193421" y="477771"/>
                    <a:pt x="187651" y="483541"/>
                    <a:pt x="187651" y="490659"/>
                  </a:cubicBezTo>
                  <a:lnTo>
                    <a:pt x="187651" y="573362"/>
                  </a:lnTo>
                  <a:cubicBezTo>
                    <a:pt x="187651" y="580480"/>
                    <a:pt x="193421" y="586250"/>
                    <a:pt x="200539" y="586250"/>
                  </a:cubicBezTo>
                  <a:lnTo>
                    <a:pt x="200538" y="586251"/>
                  </a:lnTo>
                  <a:cubicBezTo>
                    <a:pt x="207656" y="586251"/>
                    <a:pt x="213426" y="580481"/>
                    <a:pt x="213426" y="573363"/>
                  </a:cubicBezTo>
                  <a:cubicBezTo>
                    <a:pt x="213426" y="545795"/>
                    <a:pt x="213427" y="518227"/>
                    <a:pt x="213427" y="490659"/>
                  </a:cubicBezTo>
                  <a:cubicBezTo>
                    <a:pt x="213427" y="483541"/>
                    <a:pt x="207657" y="477771"/>
                    <a:pt x="200539" y="477771"/>
                  </a:cubicBezTo>
                  <a:close/>
                  <a:moveTo>
                    <a:pt x="647131" y="450651"/>
                  </a:moveTo>
                  <a:cubicBezTo>
                    <a:pt x="640013" y="450651"/>
                    <a:pt x="634243" y="456421"/>
                    <a:pt x="634243" y="463539"/>
                  </a:cubicBezTo>
                  <a:lnTo>
                    <a:pt x="634243" y="600482"/>
                  </a:lnTo>
                  <a:cubicBezTo>
                    <a:pt x="634243" y="607600"/>
                    <a:pt x="640013" y="613370"/>
                    <a:pt x="647131" y="613370"/>
                  </a:cubicBezTo>
                  <a:lnTo>
                    <a:pt x="647130" y="613371"/>
                  </a:lnTo>
                  <a:cubicBezTo>
                    <a:pt x="654248" y="613371"/>
                    <a:pt x="660018" y="607601"/>
                    <a:pt x="660018" y="600483"/>
                  </a:cubicBezTo>
                  <a:cubicBezTo>
                    <a:pt x="660018" y="554835"/>
                    <a:pt x="660019" y="509187"/>
                    <a:pt x="660019" y="463539"/>
                  </a:cubicBezTo>
                  <a:cubicBezTo>
                    <a:pt x="660019" y="456421"/>
                    <a:pt x="654249" y="450651"/>
                    <a:pt x="647131" y="450651"/>
                  </a:cubicBezTo>
                  <a:close/>
                  <a:moveTo>
                    <a:pt x="509357" y="423532"/>
                  </a:moveTo>
                  <a:cubicBezTo>
                    <a:pt x="502239" y="423532"/>
                    <a:pt x="496469" y="429302"/>
                    <a:pt x="496469" y="436420"/>
                  </a:cubicBezTo>
                  <a:lnTo>
                    <a:pt x="496469" y="627602"/>
                  </a:lnTo>
                  <a:cubicBezTo>
                    <a:pt x="496469" y="634720"/>
                    <a:pt x="502239" y="640490"/>
                    <a:pt x="509357" y="640490"/>
                  </a:cubicBezTo>
                  <a:lnTo>
                    <a:pt x="509356" y="640491"/>
                  </a:lnTo>
                  <a:cubicBezTo>
                    <a:pt x="516474" y="640491"/>
                    <a:pt x="522244" y="634721"/>
                    <a:pt x="522244" y="627603"/>
                  </a:cubicBezTo>
                  <a:cubicBezTo>
                    <a:pt x="522244" y="563875"/>
                    <a:pt x="522245" y="500148"/>
                    <a:pt x="522245" y="436420"/>
                  </a:cubicBezTo>
                  <a:cubicBezTo>
                    <a:pt x="522245" y="429302"/>
                    <a:pt x="516475" y="423532"/>
                    <a:pt x="509357" y="423532"/>
                  </a:cubicBezTo>
                  <a:close/>
                  <a:moveTo>
                    <a:pt x="603015" y="396411"/>
                  </a:moveTo>
                  <a:cubicBezTo>
                    <a:pt x="595897" y="396411"/>
                    <a:pt x="590127" y="402181"/>
                    <a:pt x="590127" y="409299"/>
                  </a:cubicBezTo>
                  <a:lnTo>
                    <a:pt x="590127" y="654721"/>
                  </a:lnTo>
                  <a:cubicBezTo>
                    <a:pt x="590127" y="661839"/>
                    <a:pt x="595897" y="667609"/>
                    <a:pt x="603015" y="667609"/>
                  </a:cubicBezTo>
                  <a:lnTo>
                    <a:pt x="603014" y="667610"/>
                  </a:lnTo>
                  <a:cubicBezTo>
                    <a:pt x="610132" y="667610"/>
                    <a:pt x="615902" y="661840"/>
                    <a:pt x="615902" y="654722"/>
                  </a:cubicBezTo>
                  <a:cubicBezTo>
                    <a:pt x="615902" y="572914"/>
                    <a:pt x="615903" y="491107"/>
                    <a:pt x="615903" y="409299"/>
                  </a:cubicBezTo>
                  <a:cubicBezTo>
                    <a:pt x="615903" y="402181"/>
                    <a:pt x="610133" y="396411"/>
                    <a:pt x="603015" y="396411"/>
                  </a:cubicBezTo>
                  <a:close/>
                  <a:moveTo>
                    <a:pt x="465240" y="396411"/>
                  </a:moveTo>
                  <a:cubicBezTo>
                    <a:pt x="458122" y="396411"/>
                    <a:pt x="452352" y="402181"/>
                    <a:pt x="452352" y="409299"/>
                  </a:cubicBezTo>
                  <a:lnTo>
                    <a:pt x="452352" y="654721"/>
                  </a:lnTo>
                  <a:cubicBezTo>
                    <a:pt x="452352" y="661839"/>
                    <a:pt x="458122" y="667609"/>
                    <a:pt x="465240" y="667609"/>
                  </a:cubicBezTo>
                  <a:lnTo>
                    <a:pt x="465239" y="667610"/>
                  </a:lnTo>
                  <a:cubicBezTo>
                    <a:pt x="472357" y="667610"/>
                    <a:pt x="478127" y="661840"/>
                    <a:pt x="478127" y="654722"/>
                  </a:cubicBezTo>
                  <a:cubicBezTo>
                    <a:pt x="478127" y="572914"/>
                    <a:pt x="478128" y="491107"/>
                    <a:pt x="478128" y="409299"/>
                  </a:cubicBezTo>
                  <a:cubicBezTo>
                    <a:pt x="478128" y="402181"/>
                    <a:pt x="472358" y="396411"/>
                    <a:pt x="465240" y="396411"/>
                  </a:cubicBezTo>
                  <a:close/>
                  <a:moveTo>
                    <a:pt x="244656" y="387372"/>
                  </a:moveTo>
                  <a:cubicBezTo>
                    <a:pt x="237538" y="387372"/>
                    <a:pt x="231768" y="393142"/>
                    <a:pt x="231768" y="400260"/>
                  </a:cubicBezTo>
                  <a:lnTo>
                    <a:pt x="231768" y="663762"/>
                  </a:lnTo>
                  <a:cubicBezTo>
                    <a:pt x="231768" y="670880"/>
                    <a:pt x="237538" y="676650"/>
                    <a:pt x="244656" y="676650"/>
                  </a:cubicBezTo>
                  <a:lnTo>
                    <a:pt x="244655" y="676651"/>
                  </a:lnTo>
                  <a:cubicBezTo>
                    <a:pt x="251773" y="676651"/>
                    <a:pt x="257543" y="670881"/>
                    <a:pt x="257543" y="663763"/>
                  </a:cubicBezTo>
                  <a:cubicBezTo>
                    <a:pt x="257543" y="575929"/>
                    <a:pt x="257544" y="488094"/>
                    <a:pt x="257544" y="400260"/>
                  </a:cubicBezTo>
                  <a:cubicBezTo>
                    <a:pt x="257544" y="393142"/>
                    <a:pt x="251774" y="387372"/>
                    <a:pt x="244656" y="387372"/>
                  </a:cubicBezTo>
                  <a:close/>
                  <a:moveTo>
                    <a:pt x="288772" y="324092"/>
                  </a:moveTo>
                  <a:cubicBezTo>
                    <a:pt x="281654" y="324092"/>
                    <a:pt x="275884" y="329862"/>
                    <a:pt x="275884" y="336980"/>
                  </a:cubicBezTo>
                  <a:lnTo>
                    <a:pt x="275884" y="727041"/>
                  </a:lnTo>
                  <a:cubicBezTo>
                    <a:pt x="275884" y="734159"/>
                    <a:pt x="281654" y="739929"/>
                    <a:pt x="288772" y="739929"/>
                  </a:cubicBezTo>
                  <a:lnTo>
                    <a:pt x="288771" y="739930"/>
                  </a:lnTo>
                  <a:cubicBezTo>
                    <a:pt x="295889" y="739930"/>
                    <a:pt x="301659" y="734160"/>
                    <a:pt x="301659" y="727042"/>
                  </a:cubicBezTo>
                  <a:cubicBezTo>
                    <a:pt x="301659" y="597021"/>
                    <a:pt x="301660" y="467001"/>
                    <a:pt x="301660" y="336980"/>
                  </a:cubicBezTo>
                  <a:cubicBezTo>
                    <a:pt x="301660" y="329862"/>
                    <a:pt x="295890" y="324092"/>
                    <a:pt x="288772" y="324092"/>
                  </a:cubicBezTo>
                  <a:close/>
                  <a:moveTo>
                    <a:pt x="377006" y="269853"/>
                  </a:moveTo>
                  <a:cubicBezTo>
                    <a:pt x="369888" y="269853"/>
                    <a:pt x="364118" y="275623"/>
                    <a:pt x="364118" y="282741"/>
                  </a:cubicBezTo>
                  <a:lnTo>
                    <a:pt x="364118" y="781281"/>
                  </a:lnTo>
                  <a:cubicBezTo>
                    <a:pt x="364118" y="788399"/>
                    <a:pt x="369888" y="794169"/>
                    <a:pt x="377006" y="794169"/>
                  </a:cubicBezTo>
                  <a:lnTo>
                    <a:pt x="377005" y="794170"/>
                  </a:lnTo>
                  <a:cubicBezTo>
                    <a:pt x="384123" y="794170"/>
                    <a:pt x="389893" y="788400"/>
                    <a:pt x="389893" y="781282"/>
                  </a:cubicBezTo>
                  <a:cubicBezTo>
                    <a:pt x="389893" y="615102"/>
                    <a:pt x="389894" y="448921"/>
                    <a:pt x="389894" y="282741"/>
                  </a:cubicBezTo>
                  <a:cubicBezTo>
                    <a:pt x="389894" y="275623"/>
                    <a:pt x="384124" y="269853"/>
                    <a:pt x="377006" y="269853"/>
                  </a:cubicBezTo>
                  <a:close/>
                  <a:moveTo>
                    <a:pt x="421123" y="242732"/>
                  </a:moveTo>
                  <a:cubicBezTo>
                    <a:pt x="414005" y="242732"/>
                    <a:pt x="408235" y="248502"/>
                    <a:pt x="408235" y="255620"/>
                  </a:cubicBezTo>
                  <a:lnTo>
                    <a:pt x="408235" y="808400"/>
                  </a:lnTo>
                  <a:cubicBezTo>
                    <a:pt x="408235" y="815518"/>
                    <a:pt x="414005" y="821288"/>
                    <a:pt x="421123" y="821288"/>
                  </a:cubicBezTo>
                  <a:lnTo>
                    <a:pt x="421122" y="821289"/>
                  </a:lnTo>
                  <a:cubicBezTo>
                    <a:pt x="428240" y="821289"/>
                    <a:pt x="434010" y="815519"/>
                    <a:pt x="434010" y="808401"/>
                  </a:cubicBezTo>
                  <a:cubicBezTo>
                    <a:pt x="434010" y="624141"/>
                    <a:pt x="434011" y="439880"/>
                    <a:pt x="434011" y="255620"/>
                  </a:cubicBezTo>
                  <a:cubicBezTo>
                    <a:pt x="434011" y="248502"/>
                    <a:pt x="428241" y="242732"/>
                    <a:pt x="421123" y="242732"/>
                  </a:cubicBezTo>
                  <a:close/>
                  <a:moveTo>
                    <a:pt x="332889" y="170413"/>
                  </a:moveTo>
                  <a:cubicBezTo>
                    <a:pt x="325771" y="170413"/>
                    <a:pt x="320001" y="176183"/>
                    <a:pt x="320001" y="183301"/>
                  </a:cubicBezTo>
                  <a:lnTo>
                    <a:pt x="320001" y="880720"/>
                  </a:lnTo>
                  <a:cubicBezTo>
                    <a:pt x="320001" y="887838"/>
                    <a:pt x="325771" y="893608"/>
                    <a:pt x="332889" y="893608"/>
                  </a:cubicBezTo>
                  <a:lnTo>
                    <a:pt x="332888" y="893609"/>
                  </a:lnTo>
                  <a:cubicBezTo>
                    <a:pt x="340006" y="893609"/>
                    <a:pt x="345776" y="887839"/>
                    <a:pt x="345776" y="880721"/>
                  </a:cubicBezTo>
                  <a:cubicBezTo>
                    <a:pt x="345776" y="648248"/>
                    <a:pt x="345777" y="415774"/>
                    <a:pt x="345777" y="183301"/>
                  </a:cubicBezTo>
                  <a:cubicBezTo>
                    <a:pt x="345777" y="176183"/>
                    <a:pt x="340007" y="170413"/>
                    <a:pt x="332889" y="170413"/>
                  </a:cubicBezTo>
                  <a:close/>
                  <a:moveTo>
                    <a:pt x="557564" y="98779"/>
                  </a:moveTo>
                  <a:cubicBezTo>
                    <a:pt x="532091" y="98779"/>
                    <a:pt x="511441" y="119429"/>
                    <a:pt x="511441" y="144902"/>
                  </a:cubicBezTo>
                  <a:cubicBezTo>
                    <a:pt x="511441" y="157638"/>
                    <a:pt x="516604" y="169169"/>
                    <a:pt x="524950" y="177516"/>
                  </a:cubicBezTo>
                  <a:lnTo>
                    <a:pt x="541291" y="184284"/>
                  </a:lnTo>
                  <a:lnTo>
                    <a:pt x="541291" y="870968"/>
                  </a:lnTo>
                  <a:lnTo>
                    <a:pt x="524950" y="877736"/>
                  </a:lnTo>
                  <a:cubicBezTo>
                    <a:pt x="516604" y="886083"/>
                    <a:pt x="511441" y="897614"/>
                    <a:pt x="511441" y="910350"/>
                  </a:cubicBezTo>
                  <a:cubicBezTo>
                    <a:pt x="511441" y="935823"/>
                    <a:pt x="532091" y="956473"/>
                    <a:pt x="557564" y="956473"/>
                  </a:cubicBezTo>
                  <a:cubicBezTo>
                    <a:pt x="583037" y="956473"/>
                    <a:pt x="603687" y="935823"/>
                    <a:pt x="603687" y="910350"/>
                  </a:cubicBezTo>
                  <a:cubicBezTo>
                    <a:pt x="603687" y="897614"/>
                    <a:pt x="598524" y="886083"/>
                    <a:pt x="590178" y="877736"/>
                  </a:cubicBezTo>
                  <a:lnTo>
                    <a:pt x="573835" y="870967"/>
                  </a:lnTo>
                  <a:lnTo>
                    <a:pt x="573835" y="184285"/>
                  </a:lnTo>
                  <a:lnTo>
                    <a:pt x="590178" y="177516"/>
                  </a:lnTo>
                  <a:cubicBezTo>
                    <a:pt x="598524" y="169169"/>
                    <a:pt x="603687" y="157638"/>
                    <a:pt x="603687" y="144902"/>
                  </a:cubicBezTo>
                  <a:cubicBezTo>
                    <a:pt x="603687" y="119429"/>
                    <a:pt x="583037" y="98779"/>
                    <a:pt x="557564" y="98779"/>
                  </a:cubicBezTo>
                  <a:close/>
                  <a:moveTo>
                    <a:pt x="533356" y="0"/>
                  </a:moveTo>
                  <a:cubicBezTo>
                    <a:pt x="827920" y="0"/>
                    <a:pt x="1066712" y="238792"/>
                    <a:pt x="1066712" y="533356"/>
                  </a:cubicBezTo>
                  <a:cubicBezTo>
                    <a:pt x="1066712" y="827920"/>
                    <a:pt x="827920" y="1066712"/>
                    <a:pt x="533356" y="1066712"/>
                  </a:cubicBezTo>
                  <a:cubicBezTo>
                    <a:pt x="238792" y="1066712"/>
                    <a:pt x="0" y="827920"/>
                    <a:pt x="0" y="533356"/>
                  </a:cubicBezTo>
                  <a:cubicBezTo>
                    <a:pt x="0" y="238792"/>
                    <a:pt x="238792" y="0"/>
                    <a:pt x="533356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E3470084-6766-47A2-9EEB-A444FB914316}"/>
              </a:ext>
            </a:extLst>
          </p:cNvPr>
          <p:cNvSpPr txBox="1">
            <a:spLocks/>
          </p:cNvSpPr>
          <p:nvPr/>
        </p:nvSpPr>
        <p:spPr>
          <a:xfrm>
            <a:off x="6794055" y="454917"/>
            <a:ext cx="5054224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/>
              <a:t>Interjúk </a:t>
            </a:r>
            <a:r>
              <a:rPr lang="de-DE" sz="2000" dirty="0" smtClean="0"/>
              <a:t>– </a:t>
            </a:r>
          </a:p>
          <a:p>
            <a:pPr algn="r"/>
            <a:r>
              <a:rPr lang="hu-HU" sz="1800" dirty="0" smtClean="0"/>
              <a:t>sürgősségi és mentőszolgálat</a:t>
            </a:r>
            <a:endParaRPr lang="hu-HU" sz="2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8B5010F-F15F-4B21-855D-A3AC1952F7ED}"/>
              </a:ext>
            </a:extLst>
          </p:cNvPr>
          <p:cNvSpPr txBox="1"/>
          <p:nvPr/>
        </p:nvSpPr>
        <p:spPr>
          <a:xfrm>
            <a:off x="6308055" y="1386928"/>
            <a:ext cx="5582566" cy="4881336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b="1" dirty="0">
                <a:solidFill>
                  <a:schemeClr val="tx2"/>
                </a:solidFill>
                <a:latin typeface="Lucida Sans" panose="020B0602030504020204" pitchFamily="34" charset="77"/>
              </a:rPr>
              <a:t>Általános kihívások Ausztriában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 küldetések számának növekedése a világjárvány idején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	</a:t>
            </a:r>
            <a:r>
              <a:rPr lang="de-DE" sz="1200" dirty="0">
                <a:latin typeface="Lucida Sans" panose="020B0602030504020204" pitchFamily="34" charset="77"/>
                <a:sym typeface="Wingdings" panose="05000000000000000000" pitchFamily="2" charset="2"/>
              </a:rPr>
              <a:t> </a:t>
            </a:r>
            <a:r>
              <a:rPr lang="de-DE" sz="1200" dirty="0">
                <a:solidFill>
                  <a:schemeClr val="tx2"/>
                </a:solidFill>
                <a:latin typeface="Lucida Sans" panose="020B0602030504020204" pitchFamily="34" charset="77"/>
                <a:sym typeface="Wingdings" panose="05000000000000000000" pitchFamily="2" charset="2"/>
              </a:rPr>
              <a:t> </a:t>
            </a:r>
            <a:r>
              <a:rPr lang="hu-HU" sz="12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</a:t>
            </a: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mentőszolgálat nagy munkaterhelése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Az önkéntes mentősök csökkenő hajlandósága (részben a megnövekedett bevetési számok miatt)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Mentőorvosok hiánya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b="1" dirty="0">
                <a:solidFill>
                  <a:schemeClr val="tx2"/>
                </a:solidFill>
                <a:latin typeface="Lucida Sans" panose="020B0602030504020204" pitchFamily="34" charset="77"/>
              </a:rPr>
              <a:t>Határmenti Együttműködés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Országos és határmenti mentés (helikopteres) szolgálatok: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Kórházak, amelyek hajlandóak betegeket fogadni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 nemzeti vagy nemzetközi határon átnyúló beavatkozások finanszírozásának tisztázatlansága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 határon átnyúló sürgősségi orvosi küldetések jogi kérdései (a külföldi orvosok bejegyzése az osztrák orvosok jegyzékébe? A sürgősségi orvosi felszerelések használata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Egyedi megállapodások, de nem átfogó szabályozás Ausztria valamennyi szomszédos államával</a:t>
            </a:r>
          </a:p>
        </p:txBody>
      </p:sp>
    </p:spTree>
    <p:extLst>
      <p:ext uri="{BB962C8B-B14F-4D97-AF65-F5344CB8AC3E}">
        <p14:creationId xmlns:p14="http://schemas.microsoft.com/office/powerpoint/2010/main" val="28247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8DF124-5097-418F-A064-C68AA8B6AA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55" y="397346"/>
            <a:ext cx="2337964" cy="6862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508972"/>
            <a:ext cx="5214590" cy="612981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Zusammenfassung &amp; Empfehlungen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Kooperationsagenda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513435" y="1121658"/>
            <a:ext cx="5675084" cy="5579220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de-DE" sz="700" b="1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Voraussetzungen: finanzielle </a:t>
            </a:r>
            <a:r>
              <a:rPr lang="de-DE" sz="1200" b="1" dirty="0">
                <a:latin typeface="Lucida Sans" panose="020B0602030504020204" pitchFamily="34" charset="77"/>
              </a:rPr>
              <a:t>Ressourcen</a:t>
            </a:r>
            <a:r>
              <a:rPr lang="de-DE" sz="1200" dirty="0">
                <a:latin typeface="Lucida Sans" panose="020B0602030504020204" pitchFamily="34" charset="77"/>
              </a:rPr>
              <a:t>, </a:t>
            </a:r>
            <a:r>
              <a:rPr lang="de-DE" sz="1200" b="1" dirty="0">
                <a:latin typeface="Lucida Sans" panose="020B0602030504020204" pitchFamily="34" charset="77"/>
              </a:rPr>
              <a:t>rechtlicher</a:t>
            </a:r>
            <a:r>
              <a:rPr lang="de-DE" sz="1200" dirty="0">
                <a:latin typeface="Lucida Sans" panose="020B0602030504020204" pitchFamily="34" charset="77"/>
              </a:rPr>
              <a:t> Rahmen und einheitliche Schemata für die Berichterstattung und Dokumentation von Gesundheitsdaten.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b="1" dirty="0">
                <a:latin typeface="Lucida Sans" panose="020B0602030504020204" pitchFamily="34" charset="77"/>
              </a:rPr>
              <a:t>Fachkräftemangel</a:t>
            </a:r>
            <a:r>
              <a:rPr lang="de-DE" sz="1200" dirty="0">
                <a:latin typeface="Lucida Sans" panose="020B0602030504020204" pitchFamily="34" charset="77"/>
              </a:rPr>
              <a:t>: Projekte für eine </a:t>
            </a:r>
            <a:r>
              <a:rPr lang="de-DE" sz="1200" b="1" dirty="0">
                <a:latin typeface="Lucida Sans" panose="020B0602030504020204" pitchFamily="34" charset="77"/>
              </a:rPr>
              <a:t>gemeinsame Strategie für die Ausbildung und Anwerbung von Gesundheitspersonal</a:t>
            </a:r>
            <a:r>
              <a:rPr lang="de-DE" sz="1200" dirty="0">
                <a:latin typeface="Lucida Sans" panose="020B0602030504020204" pitchFamily="34" charset="77"/>
              </a:rPr>
              <a:t>, um einen Wettbewerb um Fachkräfte und eine einseitige Abwanderung zu vermeiden.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grenzüberschreitende Zusammenarbeit im </a:t>
            </a:r>
            <a:r>
              <a:rPr lang="de-DE" sz="1200" b="1" dirty="0">
                <a:latin typeface="Lucida Sans" panose="020B0602030504020204" pitchFamily="34" charset="77"/>
              </a:rPr>
              <a:t>Rettungs- und Krankentransportwesen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200" dirty="0">
                <a:latin typeface="Lucida Sans" panose="020B0602030504020204" pitchFamily="34" charset="77"/>
                <a:sym typeface="Wingdings" panose="05000000000000000000" pitchFamily="2" charset="2"/>
              </a:rPr>
              <a:t> Best Practice: Grenzüberschreitende Einsätze </a:t>
            </a:r>
            <a:r>
              <a:rPr lang="de-DE" sz="1200" dirty="0">
                <a:latin typeface="Lucida Sans" panose="020B0602030504020204" pitchFamily="34" charset="77"/>
                <a:sym typeface="Wingdings" panose="05000000000000000000" pitchFamily="2" charset="2"/>
                <a:hlinkClick r:id="rId3"/>
              </a:rPr>
              <a:t>Niederösterreich-Tschechien</a:t>
            </a:r>
            <a:endParaRPr lang="de-DE" sz="1200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Identifikation von </a:t>
            </a:r>
            <a:r>
              <a:rPr lang="de-DE" sz="1200" b="1" dirty="0">
                <a:latin typeface="Lucida Sans" panose="020B0602030504020204" pitchFamily="34" charset="77"/>
              </a:rPr>
              <a:t>lokalen ungedeckte Bedarfen </a:t>
            </a:r>
            <a:r>
              <a:rPr lang="de-DE" sz="1200" dirty="0">
                <a:latin typeface="Lucida Sans" panose="020B0602030504020204" pitchFamily="34" charset="77"/>
              </a:rPr>
              <a:t>in medizinischen Fachgebieten um innovative Lösungen implementieren zu können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200" dirty="0">
                <a:latin typeface="Lucida Sans" panose="020B0602030504020204" pitchFamily="34" charset="77"/>
                <a:sym typeface="Wingdings" panose="05000000000000000000" pitchFamily="2" charset="2"/>
              </a:rPr>
              <a:t> Best Practice: </a:t>
            </a:r>
            <a:r>
              <a:rPr lang="de-DE" sz="1200" dirty="0">
                <a:latin typeface="Lucida Sans" panose="020B0602030504020204" pitchFamily="34" charset="77"/>
              </a:rPr>
              <a:t>digitale Pathologie </a:t>
            </a:r>
            <a:r>
              <a:rPr lang="de-DE" sz="1200" dirty="0" err="1">
                <a:latin typeface="Lucida Sans" panose="020B0602030504020204" pitchFamily="34" charset="77"/>
              </a:rPr>
              <a:t>Wr.Neustadt</a:t>
            </a:r>
            <a:r>
              <a:rPr lang="de-DE" sz="1200" dirty="0">
                <a:latin typeface="Lucida Sans" panose="020B0602030504020204" pitchFamily="34" charset="77"/>
              </a:rPr>
              <a:t> - </a:t>
            </a:r>
            <a:r>
              <a:rPr lang="de-DE" sz="1200" dirty="0" err="1">
                <a:latin typeface="Lucida Sans" panose="020B0602030504020204" pitchFamily="34" charset="77"/>
              </a:rPr>
              <a:t>Sopron</a:t>
            </a:r>
            <a:endParaRPr lang="de-DE" sz="1200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b="1" dirty="0">
                <a:latin typeface="Lucida Sans" panose="020B0602030504020204" pitchFamily="34" charset="77"/>
              </a:rPr>
              <a:t>telemedizinische Lösungen </a:t>
            </a:r>
            <a:r>
              <a:rPr lang="de-DE" sz="1200" dirty="0">
                <a:latin typeface="Lucida Sans" panose="020B0602030504020204" pitchFamily="34" charset="77"/>
              </a:rPr>
              <a:t>zur Vermittlung von Gesundheitswissen (Fachkräftemangel, </a:t>
            </a:r>
            <a:r>
              <a:rPr lang="de-DE" sz="1200" dirty="0" err="1">
                <a:latin typeface="Lucida Sans" panose="020B0602030504020204" pitchFamily="34" charset="77"/>
              </a:rPr>
              <a:t>compression</a:t>
            </a:r>
            <a:r>
              <a:rPr lang="de-DE" sz="1200" dirty="0">
                <a:latin typeface="Lucida Sans" panose="020B0602030504020204" pitchFamily="34" charset="77"/>
              </a:rPr>
              <a:t> </a:t>
            </a:r>
            <a:r>
              <a:rPr lang="de-DE" sz="1200" dirty="0" err="1">
                <a:latin typeface="Lucida Sans" panose="020B0602030504020204" pitchFamily="34" charset="77"/>
              </a:rPr>
              <a:t>of</a:t>
            </a:r>
            <a:r>
              <a:rPr lang="de-DE" sz="1200" dirty="0">
                <a:latin typeface="Lucida Sans" panose="020B0602030504020204" pitchFamily="34" charset="77"/>
              </a:rPr>
              <a:t> </a:t>
            </a:r>
            <a:r>
              <a:rPr lang="de-DE" sz="1200" dirty="0" err="1">
                <a:latin typeface="Lucida Sans" panose="020B0602030504020204" pitchFamily="34" charset="77"/>
              </a:rPr>
              <a:t>morbidity</a:t>
            </a:r>
            <a:r>
              <a:rPr lang="de-DE" sz="1200" dirty="0">
                <a:latin typeface="Lucida Sans" panose="020B0602030504020204" pitchFamily="34" charset="77"/>
              </a:rPr>
              <a:t>)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Nutzung der </a:t>
            </a:r>
            <a:r>
              <a:rPr lang="de-DE" sz="1200" b="1" dirty="0">
                <a:latin typeface="Lucida Sans" panose="020B0602030504020204" pitchFamily="34" charset="77"/>
              </a:rPr>
              <a:t>Pendler- und Migrationsströme </a:t>
            </a:r>
            <a:r>
              <a:rPr lang="de-DE" sz="1200" dirty="0">
                <a:latin typeface="Lucida Sans" panose="020B0602030504020204" pitchFamily="34" charset="77"/>
              </a:rPr>
              <a:t>(Gesundheitswissen, Prävention).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200" dirty="0">
                <a:latin typeface="Lucida Sans" panose="020B0602030504020204" pitchFamily="34" charset="77"/>
              </a:rPr>
              <a:t>"</a:t>
            </a:r>
            <a:r>
              <a:rPr lang="de-DE" sz="1200" i="1" dirty="0">
                <a:latin typeface="Lucida Sans" panose="020B0602030504020204" pitchFamily="34" charset="77"/>
              </a:rPr>
              <a:t>grenzüberschreitendes Krankenhaus</a:t>
            </a:r>
            <a:r>
              <a:rPr lang="de-DE" sz="1200" dirty="0">
                <a:latin typeface="Lucida Sans" panose="020B0602030504020204" pitchFamily="34" charset="77"/>
              </a:rPr>
              <a:t>" als Zukunftsvision</a:t>
            </a:r>
          </a:p>
          <a:p>
            <a:pPr marL="228600" indent="-228600">
              <a:lnSpc>
                <a:spcPct val="110000"/>
              </a:lnSpc>
              <a:buSzPct val="100000"/>
              <a:buFont typeface="Lucida Sans" panose="020B0602030504020204" pitchFamily="34" charset="0"/>
              <a:buChar char="»"/>
            </a:pPr>
            <a:endParaRPr lang="de-DE" sz="700" b="1" dirty="0">
              <a:latin typeface="Lucida Sans" panose="020B0602030504020204" pitchFamily="34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6DF2D2-499E-424C-A902-B02D16348278}"/>
              </a:ext>
            </a:extLst>
          </p:cNvPr>
          <p:cNvSpPr txBox="1"/>
          <p:nvPr/>
        </p:nvSpPr>
        <p:spPr>
          <a:xfrm>
            <a:off x="6422355" y="1121658"/>
            <a:ext cx="5582566" cy="5579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SzPct val="100000"/>
            </a:pPr>
            <a:endParaRPr lang="de-DE" sz="7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Előfeltételek: pénzügyi források, jogi keret és egységes rendszerek az egészségügyi adatok jelentésére és dokumentálására.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Szakképzett munkaerőhiány: az egészségügyi dolgozók képzésére és toborzására vonatkozó közös stratégiára irányuló projektek a szakképzett munkaerőért folyó verseny és az egyoldalú agyelszívás elkerülése érdekében.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Határon átnyúló együttműködés a sürgősségi és mentőszolgálatok terén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 Best Practice/legjobb gyakorlat: határon átnyúló együttműködés/ mentőegyezmény Alsó Ausztria – Cseh Köztársaság között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Az orvosi szakterületeken a helyi kielégítetlen igények azonosítása az innovatív megoldások megvalósítása érdekében.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 Best Practice /legjobb gyakorlat: digitális patológia Wr.Neustadt - Sopron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Telemedicinális megoldások az egészségügyi tudástranszferre (szakemberhiány, a megbetegedések számának intenzitása- morbiditás)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Az ingázó és migrációs áramlások kihasználása (egészségügyi ismeretek, megelőzés)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200" dirty="0">
                <a:solidFill>
                  <a:schemeClr val="tx2"/>
                </a:solidFill>
                <a:latin typeface="Lucida Sans" panose="020B0602030504020204" pitchFamily="34" charset="77"/>
              </a:rPr>
              <a:t>„határmenti kórház"  mint jövőbeni vízió </a:t>
            </a:r>
          </a:p>
          <a:p>
            <a:pPr algn="r">
              <a:lnSpc>
                <a:spcPct val="110000"/>
              </a:lnSpc>
              <a:buSzPct val="100000"/>
            </a:pPr>
            <a:endParaRPr lang="de-DE" sz="7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36037B2-A279-42F2-A1C3-31F147AADAB1}"/>
              </a:ext>
            </a:extLst>
          </p:cNvPr>
          <p:cNvSpPr txBox="1">
            <a:spLocks/>
          </p:cNvSpPr>
          <p:nvPr/>
        </p:nvSpPr>
        <p:spPr>
          <a:xfrm>
            <a:off x="6790331" y="508972"/>
            <a:ext cx="5214590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1800" dirty="0"/>
              <a:t>Összefoglaló és Javaslatok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hu-HU" sz="1800" dirty="0"/>
              <a:t>Együttműködési Stratégia</a:t>
            </a:r>
            <a:endParaRPr lang="de-DE" sz="18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CABA35C-F5CC-4908-9769-3B4A8557C674}"/>
              </a:ext>
            </a:extLst>
          </p:cNvPr>
          <p:cNvGrpSpPr>
            <a:grpSpLocks noChangeAspect="1"/>
          </p:cNvGrpSpPr>
          <p:nvPr/>
        </p:nvGrpSpPr>
        <p:grpSpPr>
          <a:xfrm>
            <a:off x="11301904" y="176670"/>
            <a:ext cx="575521" cy="288000"/>
            <a:chOff x="11912600" y="1262743"/>
            <a:chExt cx="7309114" cy="36576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1CA68D3-D5B3-43A7-9946-C9863CC65196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1D9B0CA-4D88-447B-B5E1-64E8AD625E84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9FAA7C5-70AF-4DB1-AF94-FE914CB92316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7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5257800" cy="1325563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</a:rPr>
              <a:t>Kooperationsagenda 2030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51FA0CC-8951-49BC-8220-BE22B284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52578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de-DE" sz="1800" dirty="0"/>
              <a:t>Identifikation von: </a:t>
            </a:r>
          </a:p>
          <a:p>
            <a:pPr>
              <a:spcBef>
                <a:spcPts val="1800"/>
              </a:spcBef>
              <a:buFont typeface="Lucida Sans" panose="020B0602030504020204" pitchFamily="34" charset="0"/>
              <a:buChar char="»"/>
            </a:pPr>
            <a:r>
              <a:rPr lang="de-DE" sz="1800" dirty="0"/>
              <a:t>grenzüberschreitenden Potentialen für die </a:t>
            </a:r>
            <a:r>
              <a:rPr lang="de-DE" sz="1800" b="1" dirty="0"/>
              <a:t>Zusammenarbeit</a:t>
            </a:r>
            <a:r>
              <a:rPr lang="de-DE" sz="1800" dirty="0"/>
              <a:t> zwischen Österreich und Ungarn </a:t>
            </a:r>
          </a:p>
          <a:p>
            <a:pPr>
              <a:spcBef>
                <a:spcPts val="1800"/>
              </a:spcBef>
              <a:buFont typeface="Lucida Sans" panose="020B0602030504020204" pitchFamily="34" charset="0"/>
              <a:buChar char="»"/>
            </a:pPr>
            <a:r>
              <a:rPr lang="de-DE" sz="1800" dirty="0"/>
              <a:t>Faktoren, die einer </a:t>
            </a:r>
            <a:r>
              <a:rPr lang="de-DE" sz="1800" b="1" dirty="0"/>
              <a:t>Realisierung der Potentiale </a:t>
            </a:r>
            <a:r>
              <a:rPr lang="de-DE" sz="1800" dirty="0"/>
              <a:t>begünstigen oder diesen entgegen stehen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sz="1800" dirty="0"/>
              <a:t>Ableitung aus </a:t>
            </a:r>
          </a:p>
          <a:p>
            <a:pPr>
              <a:spcBef>
                <a:spcPts val="1800"/>
              </a:spcBef>
              <a:buFont typeface="Lucida Sans" panose="020B0602030504020204" pitchFamily="34" charset="0"/>
              <a:buChar char="»"/>
            </a:pPr>
            <a:r>
              <a:rPr lang="de-DE" sz="1800" b="1" dirty="0"/>
              <a:t>Gemeinsamen</a:t>
            </a:r>
            <a:r>
              <a:rPr lang="de-DE" sz="1800" dirty="0"/>
              <a:t> Zielen, Herausforderungen Bedarfen </a:t>
            </a:r>
          </a:p>
          <a:p>
            <a:pPr>
              <a:spcBef>
                <a:spcPts val="1800"/>
              </a:spcBef>
              <a:buFont typeface="Lucida Sans" panose="020B0602030504020204" pitchFamily="34" charset="0"/>
              <a:buChar char="»"/>
            </a:pPr>
            <a:r>
              <a:rPr lang="de-DE" sz="1800" b="1" dirty="0"/>
              <a:t>Unterschieden</a:t>
            </a:r>
            <a:r>
              <a:rPr lang="de-DE" sz="1800" dirty="0"/>
              <a:t> zwischen den Grenzregionen </a:t>
            </a:r>
          </a:p>
          <a:p>
            <a:pPr>
              <a:spcBef>
                <a:spcPts val="2400"/>
              </a:spcBef>
              <a:buFont typeface="Lucida Sans" panose="020B0602030504020204" pitchFamily="34" charset="0"/>
              <a:buChar char="»"/>
            </a:pPr>
            <a:endParaRPr lang="de-DE" sz="1800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</p:spPr>
        <p:txBody>
          <a:bodyPr/>
          <a:lstStyle/>
          <a:p>
            <a:fld id="{CDD6A526-6E93-4D44-80E5-3CEE2153CC5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EEE331-3E58-4831-AD08-BC30C7DB55EB}"/>
              </a:ext>
            </a:extLst>
          </p:cNvPr>
          <p:cNvSpPr txBox="1">
            <a:spLocks/>
          </p:cNvSpPr>
          <p:nvPr/>
        </p:nvSpPr>
        <p:spPr>
          <a:xfrm>
            <a:off x="6193766" y="250825"/>
            <a:ext cx="543943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800" dirty="0"/>
              <a:t>Együttműködési Stratégia</a:t>
            </a:r>
            <a:r>
              <a:rPr lang="de-DE" sz="2800" dirty="0"/>
              <a:t> 2030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020714D-0147-45D6-8DCA-05BD329A8C0B}"/>
              </a:ext>
            </a:extLst>
          </p:cNvPr>
          <p:cNvSpPr txBox="1">
            <a:spLocks/>
          </p:cNvSpPr>
          <p:nvPr/>
        </p:nvSpPr>
        <p:spPr>
          <a:xfrm>
            <a:off x="6375400" y="1558925"/>
            <a:ext cx="52578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SzPct val="100000"/>
              <a:buFont typeface="Systemschrift Normal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96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702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2400"/>
              </a:spcBef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azonosítja</a:t>
            </a:r>
            <a:r>
              <a:rPr lang="de-DE" sz="1800" dirty="0" smtClean="0">
                <a:solidFill>
                  <a:schemeClr val="tx2"/>
                </a:solidFill>
              </a:rPr>
              <a:t>: </a:t>
            </a:r>
            <a:endParaRPr lang="de-DE" sz="1800" dirty="0">
              <a:solidFill>
                <a:schemeClr val="tx2"/>
              </a:solidFill>
            </a:endParaRPr>
          </a:p>
          <a:p>
            <a:pPr marL="0" indent="0" algn="r">
              <a:spcBef>
                <a:spcPts val="1800"/>
              </a:spcBef>
              <a:buNone/>
            </a:pPr>
            <a:r>
              <a:rPr lang="hu-HU" sz="1800" dirty="0">
                <a:solidFill>
                  <a:schemeClr val="tx2"/>
                </a:solidFill>
              </a:rPr>
              <a:t>A Magyarország és Ausztria határmenti együttműködésének lehetséges területeit 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a lehetőségek kiaknázását elősegítő vagy akadályozó tényezőket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Az alábbiak részletezése: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Közös célok, kihívások és szükségletek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Különbségek a határmenti régiók között</a:t>
            </a:r>
          </a:p>
          <a:p>
            <a:pPr algn="r">
              <a:spcBef>
                <a:spcPts val="2400"/>
              </a:spcBef>
              <a:buFont typeface="Lucida Sans" panose="020B0602030504020204" pitchFamily="34" charset="0"/>
              <a:buChar char="»"/>
            </a:pPr>
            <a:endParaRPr lang="de-DE" sz="1800" dirty="0">
              <a:solidFill>
                <a:schemeClr val="tx2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6D4F7B0-BB24-49C3-83F5-69D8A66A00E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7679" y="250825"/>
            <a:ext cx="575521" cy="288000"/>
            <a:chOff x="11912600" y="1262743"/>
            <a:chExt cx="7309114" cy="36576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226C1AD0-6D29-4CA6-A98E-17C1B9F6F3AF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FE6F85D-FD6B-4D43-8428-9B87586D686A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B1B9944-63DD-478B-BFEF-51A814A6603C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474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02528-127A-4237-ACEB-163AAD41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04" y="1827893"/>
            <a:ext cx="5715776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Lucida Sans" panose="020B0602030504020204" pitchFamily="34" charset="0"/>
              <a:buChar char="»"/>
            </a:pPr>
            <a:r>
              <a:rPr lang="de-DE" sz="1600" b="1" dirty="0"/>
              <a:t>Sekundäranalyse verfügbarer (Gesundheits-)Daten</a:t>
            </a:r>
          </a:p>
          <a:p>
            <a:pPr marL="268200" lvl="1" indent="0">
              <a:spcBef>
                <a:spcPts val="1200"/>
              </a:spcBef>
              <a:buNone/>
            </a:pPr>
            <a:r>
              <a:rPr lang="de-DE" sz="1600" dirty="0"/>
              <a:t>Identifikation, Synchronisation und Vergleich von verfügbaren Daten für den Grenzraum Niederösterreich - Burgenland – Westungarn</a:t>
            </a:r>
          </a:p>
          <a:p>
            <a:pPr>
              <a:spcBef>
                <a:spcPts val="2400"/>
              </a:spcBef>
              <a:buFont typeface="Lucida Sans" panose="020B0602030504020204" pitchFamily="34" charset="0"/>
              <a:buChar char="»"/>
            </a:pPr>
            <a:r>
              <a:rPr lang="de-DE" sz="1600" b="1" dirty="0"/>
              <a:t>Interviews mit Expertinnen und Experten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b="1" dirty="0"/>
              <a:t>	</a:t>
            </a:r>
            <a:r>
              <a:rPr lang="de-DE" sz="1600" dirty="0"/>
              <a:t>Ergänzung/Validierung der Auswertungen</a:t>
            </a:r>
          </a:p>
          <a:p>
            <a:pPr>
              <a:spcBef>
                <a:spcPts val="2400"/>
              </a:spcBef>
              <a:buFont typeface="Lucida Sans" panose="020B0602030504020204" pitchFamily="34" charset="0"/>
              <a:buChar char="»"/>
            </a:pPr>
            <a:r>
              <a:rPr lang="de-DE" sz="1600" b="1" dirty="0"/>
              <a:t>Literaturrecherche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800" b="1" i="1" dirty="0"/>
              <a:t>	</a:t>
            </a:r>
            <a:r>
              <a:rPr lang="de-DE" sz="1600" dirty="0"/>
              <a:t>Rechtliche Grundlagen, Best-Practice…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2B5084-4F74-423C-9A7D-B2B52748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FF3116B-80ED-43B5-95C7-41758CEA658E}"/>
              </a:ext>
            </a:extLst>
          </p:cNvPr>
          <p:cNvGrpSpPr/>
          <p:nvPr/>
        </p:nvGrpSpPr>
        <p:grpSpPr>
          <a:xfrm>
            <a:off x="3961386" y="5272838"/>
            <a:ext cx="4322420" cy="1593266"/>
            <a:chOff x="6868392" y="157913"/>
            <a:chExt cx="4322420" cy="1593266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9CDE08E-7D12-49A2-AB8E-994CD94C0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58590" y="157913"/>
              <a:ext cx="1593266" cy="1593266"/>
              <a:chOff x="8373324" y="425285"/>
              <a:chExt cx="3114459" cy="3114459"/>
            </a:xfrm>
          </p:grpSpPr>
          <p:pic>
            <p:nvPicPr>
              <p:cNvPr id="10" name="Grafik 9" descr="Ordner mit einfarbiger Füllung">
                <a:extLst>
                  <a:ext uri="{FF2B5EF4-FFF2-40B4-BE49-F238E27FC236}">
                    <a16:creationId xmlns:a16="http://schemas.microsoft.com/office/drawing/2014/main" id="{BCFA3D4F-527C-45FF-94AA-FA63DDAB4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373324" y="425285"/>
                <a:ext cx="3114459" cy="3114459"/>
              </a:xfrm>
              <a:prstGeom prst="rect">
                <a:avLst/>
              </a:prstGeom>
            </p:spPr>
          </p:pic>
          <p:graphicFrame>
            <p:nvGraphicFramePr>
              <p:cNvPr id="6" name="Diagramm 5">
                <a:extLst>
                  <a:ext uri="{FF2B5EF4-FFF2-40B4-BE49-F238E27FC236}">
                    <a16:creationId xmlns:a16="http://schemas.microsoft.com/office/drawing/2014/main" id="{B994D2A2-B22B-412B-B722-B8AAD6F213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2901068"/>
                  </p:ext>
                </p:extLst>
              </p:nvPr>
            </p:nvGraphicFramePr>
            <p:xfrm>
              <a:off x="8765980" y="2026048"/>
              <a:ext cx="1188297" cy="10004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7" name="Diagramm 6">
                <a:extLst>
                  <a:ext uri="{FF2B5EF4-FFF2-40B4-BE49-F238E27FC236}">
                    <a16:creationId xmlns:a16="http://schemas.microsoft.com/office/drawing/2014/main" id="{242C1049-30D5-4EC9-A63B-B64202FBD5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7645765"/>
                  </p:ext>
                </p:extLst>
              </p:nvPr>
            </p:nvGraphicFramePr>
            <p:xfrm>
              <a:off x="10088260" y="1538236"/>
              <a:ext cx="932940" cy="10004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47CD1DC7-67B1-4164-96A9-1ED88673C7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19296910"/>
                  </p:ext>
                </p:extLst>
              </p:nvPr>
            </p:nvGraphicFramePr>
            <p:xfrm>
              <a:off x="8554016" y="1107176"/>
              <a:ext cx="1534244" cy="9756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D50C3C5-A6DE-4772-954C-69B3E63BB5AC}"/>
                </a:ext>
              </a:extLst>
            </p:cNvPr>
            <p:cNvGrpSpPr/>
            <p:nvPr/>
          </p:nvGrpSpPr>
          <p:grpSpPr>
            <a:xfrm>
              <a:off x="10124100" y="493514"/>
              <a:ext cx="1066712" cy="1066712"/>
              <a:chOff x="896104" y="1308773"/>
              <a:chExt cx="4469723" cy="4469727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03897A34-0BBD-49E3-83C8-5050C7F0D2C2}"/>
                  </a:ext>
                </a:extLst>
              </p:cNvPr>
              <p:cNvSpPr/>
              <p:nvPr/>
            </p:nvSpPr>
            <p:spPr>
              <a:xfrm>
                <a:off x="896104" y="1308773"/>
                <a:ext cx="4469723" cy="4469727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bgerundetes Rechteck 194">
                <a:extLst>
                  <a:ext uri="{FF2B5EF4-FFF2-40B4-BE49-F238E27FC236}">
                    <a16:creationId xmlns:a16="http://schemas.microsoft.com/office/drawing/2014/main" id="{406992C2-D8E9-4DF1-81CA-01B99CD11DEC}"/>
                  </a:ext>
                </a:extLst>
              </p:cNvPr>
              <p:cNvSpPr/>
              <p:nvPr/>
            </p:nvSpPr>
            <p:spPr>
              <a:xfrm>
                <a:off x="942965" y="3481180"/>
                <a:ext cx="108001" cy="113636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bgerundetes Rechteck 195">
                <a:extLst>
                  <a:ext uri="{FF2B5EF4-FFF2-40B4-BE49-F238E27FC236}">
                    <a16:creationId xmlns:a16="http://schemas.microsoft.com/office/drawing/2014/main" id="{F2DA93C9-8A21-4DA7-AA27-ADF4D95DC23A}"/>
                  </a:ext>
                </a:extLst>
              </p:cNvPr>
              <p:cNvSpPr/>
              <p:nvPr/>
            </p:nvSpPr>
            <p:spPr>
              <a:xfrm>
                <a:off x="5217414" y="3481180"/>
                <a:ext cx="108001" cy="11363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Abgerundetes Rechteck 196">
                <a:extLst>
                  <a:ext uri="{FF2B5EF4-FFF2-40B4-BE49-F238E27FC236}">
                    <a16:creationId xmlns:a16="http://schemas.microsoft.com/office/drawing/2014/main" id="{51771FA7-A060-447D-AF97-227F18B3E422}"/>
                  </a:ext>
                </a:extLst>
              </p:cNvPr>
              <p:cNvSpPr/>
              <p:nvPr/>
            </p:nvSpPr>
            <p:spPr>
              <a:xfrm>
                <a:off x="1127822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bgerundetes Rechteck 197">
                <a:extLst>
                  <a:ext uri="{FF2B5EF4-FFF2-40B4-BE49-F238E27FC236}">
                    <a16:creationId xmlns:a16="http://schemas.microsoft.com/office/drawing/2014/main" id="{2DEA6560-0ACC-4622-B903-5A66DCE6F5F6}"/>
                  </a:ext>
                </a:extLst>
              </p:cNvPr>
              <p:cNvSpPr/>
              <p:nvPr/>
            </p:nvSpPr>
            <p:spPr>
              <a:xfrm>
                <a:off x="1312681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bgerundetes Rechteck 198">
                <a:extLst>
                  <a:ext uri="{FF2B5EF4-FFF2-40B4-BE49-F238E27FC236}">
                    <a16:creationId xmlns:a16="http://schemas.microsoft.com/office/drawing/2014/main" id="{12EA5D4C-2F0C-415A-B1AC-00476C8FBCDF}"/>
                  </a:ext>
                </a:extLst>
              </p:cNvPr>
              <p:cNvSpPr/>
              <p:nvPr/>
            </p:nvSpPr>
            <p:spPr>
              <a:xfrm>
                <a:off x="1497538" y="3386482"/>
                <a:ext cx="108001" cy="303031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bgerundetes Rechteck 199">
                <a:extLst>
                  <a:ext uri="{FF2B5EF4-FFF2-40B4-BE49-F238E27FC236}">
                    <a16:creationId xmlns:a16="http://schemas.microsoft.com/office/drawing/2014/main" id="{FD365705-A6CC-40AB-8FDF-2C705E6C42BF}"/>
                  </a:ext>
                </a:extLst>
              </p:cNvPr>
              <p:cNvSpPr/>
              <p:nvPr/>
            </p:nvSpPr>
            <p:spPr>
              <a:xfrm>
                <a:off x="1682397" y="3310725"/>
                <a:ext cx="108001" cy="454548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Abgerundetes Rechteck 200">
                <a:extLst>
                  <a:ext uri="{FF2B5EF4-FFF2-40B4-BE49-F238E27FC236}">
                    <a16:creationId xmlns:a16="http://schemas.microsoft.com/office/drawing/2014/main" id="{1B7FFB5E-4968-4A1B-86A6-BB9EA61D67CC}"/>
                  </a:ext>
                </a:extLst>
              </p:cNvPr>
              <p:cNvSpPr/>
              <p:nvPr/>
            </p:nvSpPr>
            <p:spPr>
              <a:xfrm>
                <a:off x="1867254" y="2931934"/>
                <a:ext cx="108001" cy="1212128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bgerundetes Rechteck 201">
                <a:extLst>
                  <a:ext uri="{FF2B5EF4-FFF2-40B4-BE49-F238E27FC236}">
                    <a16:creationId xmlns:a16="http://schemas.microsoft.com/office/drawing/2014/main" id="{FB50E8D5-A951-4FEC-8C2D-8DC5EB029C1D}"/>
                  </a:ext>
                </a:extLst>
              </p:cNvPr>
              <p:cNvSpPr/>
              <p:nvPr/>
            </p:nvSpPr>
            <p:spPr>
              <a:xfrm>
                <a:off x="2052111" y="2666781"/>
                <a:ext cx="108001" cy="1742436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bgerundetes Rechteck 202">
                <a:extLst>
                  <a:ext uri="{FF2B5EF4-FFF2-40B4-BE49-F238E27FC236}">
                    <a16:creationId xmlns:a16="http://schemas.microsoft.com/office/drawing/2014/main" id="{8EDB1C2E-0903-4062-8A8B-9431675FF936}"/>
                  </a:ext>
                </a:extLst>
              </p:cNvPr>
              <p:cNvSpPr/>
              <p:nvPr/>
            </p:nvSpPr>
            <p:spPr>
              <a:xfrm>
                <a:off x="2236970" y="2022837"/>
                <a:ext cx="108001" cy="3030324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Abgerundetes Rechteck 203">
                <a:extLst>
                  <a:ext uri="{FF2B5EF4-FFF2-40B4-BE49-F238E27FC236}">
                    <a16:creationId xmlns:a16="http://schemas.microsoft.com/office/drawing/2014/main" id="{A1121A87-D0FF-4371-8079-26CAD2A6438D}"/>
                  </a:ext>
                </a:extLst>
              </p:cNvPr>
              <p:cNvSpPr/>
              <p:nvPr/>
            </p:nvSpPr>
            <p:spPr>
              <a:xfrm>
                <a:off x="2421827" y="2439507"/>
                <a:ext cx="108001" cy="2196985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Abgerundetes Rechteck 204">
                <a:extLst>
                  <a:ext uri="{FF2B5EF4-FFF2-40B4-BE49-F238E27FC236}">
                    <a16:creationId xmlns:a16="http://schemas.microsoft.com/office/drawing/2014/main" id="{003E65C5-0919-40BA-9077-3263AB3E3319}"/>
                  </a:ext>
                </a:extLst>
              </p:cNvPr>
              <p:cNvSpPr/>
              <p:nvPr/>
            </p:nvSpPr>
            <p:spPr>
              <a:xfrm>
                <a:off x="2606686" y="2325868"/>
                <a:ext cx="108001" cy="2424259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Abgerundetes Rechteck 205">
                <a:extLst>
                  <a:ext uri="{FF2B5EF4-FFF2-40B4-BE49-F238E27FC236}">
                    <a16:creationId xmlns:a16="http://schemas.microsoft.com/office/drawing/2014/main" id="{7ED2AF3C-D56B-48AA-9FDA-FA0C93FE5779}"/>
                  </a:ext>
                </a:extLst>
              </p:cNvPr>
              <p:cNvSpPr/>
              <p:nvPr/>
            </p:nvSpPr>
            <p:spPr>
              <a:xfrm>
                <a:off x="2791545" y="2969812"/>
                <a:ext cx="108001" cy="1136371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Abgerundetes Rechteck 206">
                <a:extLst>
                  <a:ext uri="{FF2B5EF4-FFF2-40B4-BE49-F238E27FC236}">
                    <a16:creationId xmlns:a16="http://schemas.microsoft.com/office/drawing/2014/main" id="{709FC3A0-FE1E-4302-8ABB-AEB083FF3DC2}"/>
                  </a:ext>
                </a:extLst>
              </p:cNvPr>
              <p:cNvSpPr/>
              <p:nvPr/>
            </p:nvSpPr>
            <p:spPr>
              <a:xfrm>
                <a:off x="2976402" y="3083451"/>
                <a:ext cx="108001" cy="909097"/>
              </a:xfrm>
              <a:prstGeom prst="roundRect">
                <a:avLst>
                  <a:gd name="adj" fmla="val 50000"/>
                </a:avLst>
              </a:prstGeom>
              <a:solidFill>
                <a:srgbClr val="E5351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Abgerundetes Rechteck 211">
                <a:extLst>
                  <a:ext uri="{FF2B5EF4-FFF2-40B4-BE49-F238E27FC236}">
                    <a16:creationId xmlns:a16="http://schemas.microsoft.com/office/drawing/2014/main" id="{0B4F7201-4A53-4E11-8C09-A4DE6A79A522}"/>
                  </a:ext>
                </a:extLst>
              </p:cNvPr>
              <p:cNvSpPr/>
              <p:nvPr/>
            </p:nvSpPr>
            <p:spPr>
              <a:xfrm>
                <a:off x="3164220" y="1990262"/>
                <a:ext cx="136366" cy="3181839"/>
              </a:xfrm>
              <a:prstGeom prst="roundRect">
                <a:avLst>
                  <a:gd name="adj" fmla="val 50000"/>
                </a:avLst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Abgerundetes Rechteck 218">
                <a:extLst>
                  <a:ext uri="{FF2B5EF4-FFF2-40B4-BE49-F238E27FC236}">
                    <a16:creationId xmlns:a16="http://schemas.microsoft.com/office/drawing/2014/main" id="{7AE31CC0-DCE0-401D-9986-688D73E16339}"/>
                  </a:ext>
                </a:extLst>
              </p:cNvPr>
              <p:cNvSpPr/>
              <p:nvPr/>
            </p:nvSpPr>
            <p:spPr>
              <a:xfrm>
                <a:off x="3368846" y="2969812"/>
                <a:ext cx="108001" cy="113637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Abgerundetes Rechteck 220">
                <a:extLst>
                  <a:ext uri="{FF2B5EF4-FFF2-40B4-BE49-F238E27FC236}">
                    <a16:creationId xmlns:a16="http://schemas.microsoft.com/office/drawing/2014/main" id="{AF3FAAE0-A67B-4C52-ADDB-B7730812628D}"/>
                  </a:ext>
                </a:extLst>
              </p:cNvPr>
              <p:cNvSpPr/>
              <p:nvPr/>
            </p:nvSpPr>
            <p:spPr>
              <a:xfrm>
                <a:off x="3553703" y="3197087"/>
                <a:ext cx="108001" cy="6818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Abgerundetes Rechteck 221">
                <a:extLst>
                  <a:ext uri="{FF2B5EF4-FFF2-40B4-BE49-F238E27FC236}">
                    <a16:creationId xmlns:a16="http://schemas.microsoft.com/office/drawing/2014/main" id="{79C78C56-D662-453D-A28B-A032E4357B00}"/>
                  </a:ext>
                </a:extLst>
              </p:cNvPr>
              <p:cNvSpPr/>
              <p:nvPr/>
            </p:nvSpPr>
            <p:spPr>
              <a:xfrm>
                <a:off x="3738562" y="3310725"/>
                <a:ext cx="108001" cy="45454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Abgerundetes Rechteck 222">
                <a:extLst>
                  <a:ext uri="{FF2B5EF4-FFF2-40B4-BE49-F238E27FC236}">
                    <a16:creationId xmlns:a16="http://schemas.microsoft.com/office/drawing/2014/main" id="{9112722B-FC57-4FA6-B53B-ECF07A3AC978}"/>
                  </a:ext>
                </a:extLst>
              </p:cNvPr>
              <p:cNvSpPr/>
              <p:nvPr/>
            </p:nvSpPr>
            <p:spPr>
              <a:xfrm>
                <a:off x="3923419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Abgerundetes Rechteck 223">
                <a:extLst>
                  <a:ext uri="{FF2B5EF4-FFF2-40B4-BE49-F238E27FC236}">
                    <a16:creationId xmlns:a16="http://schemas.microsoft.com/office/drawing/2014/main" id="{ADDA4E1C-1231-4575-9AE5-9F35DC8EBC96}"/>
                  </a:ext>
                </a:extLst>
              </p:cNvPr>
              <p:cNvSpPr/>
              <p:nvPr/>
            </p:nvSpPr>
            <p:spPr>
              <a:xfrm>
                <a:off x="4108278" y="3348604"/>
                <a:ext cx="108001" cy="3787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Abgerundetes Rechteck 224">
                <a:extLst>
                  <a:ext uri="{FF2B5EF4-FFF2-40B4-BE49-F238E27FC236}">
                    <a16:creationId xmlns:a16="http://schemas.microsoft.com/office/drawing/2014/main" id="{CC81937D-AFA0-449C-BC33-32DA9765C68D}"/>
                  </a:ext>
                </a:extLst>
              </p:cNvPr>
              <p:cNvSpPr/>
              <p:nvPr/>
            </p:nvSpPr>
            <p:spPr>
              <a:xfrm>
                <a:off x="4293135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Abgerundetes Rechteck 226">
                <a:extLst>
                  <a:ext uri="{FF2B5EF4-FFF2-40B4-BE49-F238E27FC236}">
                    <a16:creationId xmlns:a16="http://schemas.microsoft.com/office/drawing/2014/main" id="{D333861B-7C82-481B-9EDB-B22C067DE8CA}"/>
                  </a:ext>
                </a:extLst>
              </p:cNvPr>
              <p:cNvSpPr/>
              <p:nvPr/>
            </p:nvSpPr>
            <p:spPr>
              <a:xfrm>
                <a:off x="4477995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Abgerundetes Rechteck 227">
                <a:extLst>
                  <a:ext uri="{FF2B5EF4-FFF2-40B4-BE49-F238E27FC236}">
                    <a16:creationId xmlns:a16="http://schemas.microsoft.com/office/drawing/2014/main" id="{B8F01DA0-CCA1-4E25-BB79-FB34EFB31EF9}"/>
                  </a:ext>
                </a:extLst>
              </p:cNvPr>
              <p:cNvSpPr/>
              <p:nvPr/>
            </p:nvSpPr>
            <p:spPr>
              <a:xfrm>
                <a:off x="4662852" y="3386482"/>
                <a:ext cx="108001" cy="30303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Abgerundetes Rechteck 229">
                <a:extLst>
                  <a:ext uri="{FF2B5EF4-FFF2-40B4-BE49-F238E27FC236}">
                    <a16:creationId xmlns:a16="http://schemas.microsoft.com/office/drawing/2014/main" id="{8846CFCB-9320-4E0B-B588-D0836E193C91}"/>
                  </a:ext>
                </a:extLst>
              </p:cNvPr>
              <p:cNvSpPr/>
              <p:nvPr/>
            </p:nvSpPr>
            <p:spPr>
              <a:xfrm>
                <a:off x="4847708" y="3462239"/>
                <a:ext cx="108001" cy="151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bgerundetes Rechteck 230">
                <a:extLst>
                  <a:ext uri="{FF2B5EF4-FFF2-40B4-BE49-F238E27FC236}">
                    <a16:creationId xmlns:a16="http://schemas.microsoft.com/office/drawing/2014/main" id="{B58281D3-36B3-448E-879B-1CE1265BFED4}"/>
                  </a:ext>
                </a:extLst>
              </p:cNvPr>
              <p:cNvSpPr/>
              <p:nvPr/>
            </p:nvSpPr>
            <p:spPr>
              <a:xfrm>
                <a:off x="5032568" y="3424361"/>
                <a:ext cx="108001" cy="22727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21FA1013-BA93-4177-9F4E-757D12BC1FB3}"/>
                  </a:ext>
                </a:extLst>
              </p:cNvPr>
              <p:cNvSpPr/>
              <p:nvPr/>
            </p:nvSpPr>
            <p:spPr>
              <a:xfrm>
                <a:off x="3039142" y="1722678"/>
                <a:ext cx="386523" cy="386523"/>
              </a:xfrm>
              <a:prstGeom prst="ellipse">
                <a:avLst/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961C9A81-3DA9-4418-A238-AF047E942EA8}"/>
                  </a:ext>
                </a:extLst>
              </p:cNvPr>
              <p:cNvSpPr/>
              <p:nvPr/>
            </p:nvSpPr>
            <p:spPr>
              <a:xfrm>
                <a:off x="3039142" y="4930054"/>
                <a:ext cx="386523" cy="386523"/>
              </a:xfrm>
              <a:prstGeom prst="ellipse">
                <a:avLst/>
              </a:prstGeom>
              <a:solidFill>
                <a:srgbClr val="4FA9C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DA0CBEC8-7E55-4AD4-A472-5FCB3AE04441}"/>
                </a:ext>
              </a:extLst>
            </p:cNvPr>
            <p:cNvGrpSpPr/>
            <p:nvPr/>
          </p:nvGrpSpPr>
          <p:grpSpPr>
            <a:xfrm>
              <a:off x="6868392" y="530225"/>
              <a:ext cx="1117954" cy="848434"/>
              <a:chOff x="10271919" y="4868706"/>
              <a:chExt cx="933243" cy="708254"/>
            </a:xfrm>
          </p:grpSpPr>
          <p:grpSp>
            <p:nvGrpSpPr>
              <p:cNvPr id="41" name="Verfahrensordnung_ICON">
                <a:extLst>
                  <a:ext uri="{FF2B5EF4-FFF2-40B4-BE49-F238E27FC236}">
                    <a16:creationId xmlns:a16="http://schemas.microsoft.com/office/drawing/2014/main" id="{5FC3AB49-F4A2-4198-B4E0-2566F4A35950}"/>
                  </a:ext>
                </a:extLst>
              </p:cNvPr>
              <p:cNvGrpSpPr/>
              <p:nvPr/>
            </p:nvGrpSpPr>
            <p:grpSpPr>
              <a:xfrm>
                <a:off x="10583921" y="4868706"/>
                <a:ext cx="621241" cy="632173"/>
                <a:chOff x="2971799" y="2445259"/>
                <a:chExt cx="2045499" cy="2081496"/>
              </a:xfrm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2721EF67-EBBA-46E5-8DA0-526311A11ED0}"/>
                    </a:ext>
                  </a:extLst>
                </p:cNvPr>
                <p:cNvSpPr/>
                <p:nvPr/>
              </p:nvSpPr>
              <p:spPr>
                <a:xfrm>
                  <a:off x="3393282" y="2447926"/>
                  <a:ext cx="1619250" cy="2078829"/>
                </a:xfrm>
                <a:prstGeom prst="rect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1547E5B4-51DF-4068-A7A3-EB2C0F5B31AD}"/>
                    </a:ext>
                  </a:extLst>
                </p:cNvPr>
                <p:cNvSpPr/>
                <p:nvPr/>
              </p:nvSpPr>
              <p:spPr>
                <a:xfrm>
                  <a:off x="3507581" y="3413782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" name="Rechteck 61">
                  <a:extLst>
                    <a:ext uri="{FF2B5EF4-FFF2-40B4-BE49-F238E27FC236}">
                      <a16:creationId xmlns:a16="http://schemas.microsoft.com/office/drawing/2014/main" id="{E168B430-861C-4F4E-A8A1-45CB7ED6278F}"/>
                    </a:ext>
                  </a:extLst>
                </p:cNvPr>
                <p:cNvSpPr/>
                <p:nvPr/>
              </p:nvSpPr>
              <p:spPr>
                <a:xfrm>
                  <a:off x="3507581" y="3612989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0759402B-3CB9-4719-9B3E-6F7CB7D6FCD0}"/>
                    </a:ext>
                  </a:extLst>
                </p:cNvPr>
                <p:cNvSpPr/>
                <p:nvPr/>
              </p:nvSpPr>
              <p:spPr>
                <a:xfrm>
                  <a:off x="3507581" y="3810335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38855B71-D952-4429-BAA8-B27510FD442F}"/>
                    </a:ext>
                  </a:extLst>
                </p:cNvPr>
                <p:cNvSpPr/>
                <p:nvPr/>
              </p:nvSpPr>
              <p:spPr>
                <a:xfrm>
                  <a:off x="3507581" y="4008016"/>
                  <a:ext cx="1390650" cy="354434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5" name="Rechteck 64">
                  <a:extLst>
                    <a:ext uri="{FF2B5EF4-FFF2-40B4-BE49-F238E27FC236}">
                      <a16:creationId xmlns:a16="http://schemas.microsoft.com/office/drawing/2014/main" id="{8B86993F-7299-43FA-8CAC-084AC3B1B6CC}"/>
                    </a:ext>
                  </a:extLst>
                </p:cNvPr>
                <p:cNvSpPr/>
                <p:nvPr/>
              </p:nvSpPr>
              <p:spPr>
                <a:xfrm>
                  <a:off x="2971799" y="2601500"/>
                  <a:ext cx="1366838" cy="467998"/>
                </a:xfrm>
                <a:prstGeom prst="rect">
                  <a:avLst/>
                </a:prstGeom>
                <a:solidFill>
                  <a:schemeClr val="tx1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defTabSz="914354">
                    <a:defRPr/>
                  </a:pPr>
                  <a:r>
                    <a:rPr lang="de-AT" sz="900" b="1" kern="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§§§</a:t>
                  </a:r>
                  <a:endParaRPr lang="de-AT" sz="600" b="1" kern="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6" name="Gleichschenkliges Dreieck 65">
                  <a:extLst>
                    <a:ext uri="{FF2B5EF4-FFF2-40B4-BE49-F238E27FC236}">
                      <a16:creationId xmlns:a16="http://schemas.microsoft.com/office/drawing/2014/main" id="{0D27846B-5336-4A20-8A5A-740F8082F193}"/>
                    </a:ext>
                  </a:extLst>
                </p:cNvPr>
                <p:cNvSpPr/>
                <p:nvPr/>
              </p:nvSpPr>
              <p:spPr>
                <a:xfrm rot="10800000">
                  <a:off x="4549298" y="2445259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7" name="Gleichschenkliges Dreieck 66">
                  <a:extLst>
                    <a:ext uri="{FF2B5EF4-FFF2-40B4-BE49-F238E27FC236}">
                      <a16:creationId xmlns:a16="http://schemas.microsoft.com/office/drawing/2014/main" id="{0F60F35B-2AD7-482F-9038-DB276FD1D032}"/>
                    </a:ext>
                  </a:extLst>
                </p:cNvPr>
                <p:cNvSpPr/>
                <p:nvPr/>
              </p:nvSpPr>
              <p:spPr>
                <a:xfrm>
                  <a:off x="4544808" y="2447925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noFill/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42" name="Verfahrensordnung_ICON">
                <a:extLst>
                  <a:ext uri="{FF2B5EF4-FFF2-40B4-BE49-F238E27FC236}">
                    <a16:creationId xmlns:a16="http://schemas.microsoft.com/office/drawing/2014/main" id="{F7ECA763-BF55-4E03-B779-69A2AC31A336}"/>
                  </a:ext>
                </a:extLst>
              </p:cNvPr>
              <p:cNvGrpSpPr/>
              <p:nvPr/>
            </p:nvGrpSpPr>
            <p:grpSpPr>
              <a:xfrm>
                <a:off x="10434642" y="4907708"/>
                <a:ext cx="621241" cy="632173"/>
                <a:chOff x="2971799" y="2445259"/>
                <a:chExt cx="2045499" cy="2081496"/>
              </a:xfrm>
            </p:grpSpPr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23E7D023-0965-4E8D-953D-5BE4DFAE0376}"/>
                    </a:ext>
                  </a:extLst>
                </p:cNvPr>
                <p:cNvSpPr/>
                <p:nvPr/>
              </p:nvSpPr>
              <p:spPr>
                <a:xfrm>
                  <a:off x="3393282" y="2447926"/>
                  <a:ext cx="1619250" cy="2078829"/>
                </a:xfrm>
                <a:prstGeom prst="rect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3" name="Rechteck 52">
                  <a:extLst>
                    <a:ext uri="{FF2B5EF4-FFF2-40B4-BE49-F238E27FC236}">
                      <a16:creationId xmlns:a16="http://schemas.microsoft.com/office/drawing/2014/main" id="{3A105211-A119-471F-9880-EC64852DFA9A}"/>
                    </a:ext>
                  </a:extLst>
                </p:cNvPr>
                <p:cNvSpPr/>
                <p:nvPr/>
              </p:nvSpPr>
              <p:spPr>
                <a:xfrm>
                  <a:off x="3507581" y="3413782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4" name="Rechteck 53">
                  <a:extLst>
                    <a:ext uri="{FF2B5EF4-FFF2-40B4-BE49-F238E27FC236}">
                      <a16:creationId xmlns:a16="http://schemas.microsoft.com/office/drawing/2014/main" id="{3F7E07D9-3A76-42AF-B168-B0C11260F654}"/>
                    </a:ext>
                  </a:extLst>
                </p:cNvPr>
                <p:cNvSpPr/>
                <p:nvPr/>
              </p:nvSpPr>
              <p:spPr>
                <a:xfrm>
                  <a:off x="3507581" y="3612989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A4C3B329-9545-4ABE-B577-AFE1A055AA04}"/>
                    </a:ext>
                  </a:extLst>
                </p:cNvPr>
                <p:cNvSpPr/>
                <p:nvPr/>
              </p:nvSpPr>
              <p:spPr>
                <a:xfrm>
                  <a:off x="3507581" y="3810335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4DDCDE9B-1161-4747-BD10-7D6C7DF74FCA}"/>
                    </a:ext>
                  </a:extLst>
                </p:cNvPr>
                <p:cNvSpPr/>
                <p:nvPr/>
              </p:nvSpPr>
              <p:spPr>
                <a:xfrm>
                  <a:off x="3507581" y="4008016"/>
                  <a:ext cx="1390650" cy="354434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id="{60FD4F87-2A96-46DF-B995-376BF2C732CC}"/>
                    </a:ext>
                  </a:extLst>
                </p:cNvPr>
                <p:cNvSpPr/>
                <p:nvPr/>
              </p:nvSpPr>
              <p:spPr>
                <a:xfrm>
                  <a:off x="2971799" y="2601500"/>
                  <a:ext cx="1366838" cy="467998"/>
                </a:xfrm>
                <a:prstGeom prst="rect">
                  <a:avLst/>
                </a:prstGeom>
                <a:solidFill>
                  <a:schemeClr val="tx1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defTabSz="914354">
                    <a:defRPr/>
                  </a:pPr>
                  <a:r>
                    <a:rPr lang="de-AT" sz="900" b="1" kern="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§§§</a:t>
                  </a:r>
                  <a:endParaRPr lang="de-AT" sz="600" b="1" kern="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8" name="Gleichschenkliges Dreieck 57">
                  <a:extLst>
                    <a:ext uri="{FF2B5EF4-FFF2-40B4-BE49-F238E27FC236}">
                      <a16:creationId xmlns:a16="http://schemas.microsoft.com/office/drawing/2014/main" id="{52319954-3675-4B58-85EF-8AA8923921E5}"/>
                    </a:ext>
                  </a:extLst>
                </p:cNvPr>
                <p:cNvSpPr/>
                <p:nvPr/>
              </p:nvSpPr>
              <p:spPr>
                <a:xfrm rot="10800000">
                  <a:off x="4549298" y="2445259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9" name="Gleichschenkliges Dreieck 58">
                  <a:extLst>
                    <a:ext uri="{FF2B5EF4-FFF2-40B4-BE49-F238E27FC236}">
                      <a16:creationId xmlns:a16="http://schemas.microsoft.com/office/drawing/2014/main" id="{F4CE005C-0B3B-4E8F-BE43-4B08F312E95E}"/>
                    </a:ext>
                  </a:extLst>
                </p:cNvPr>
                <p:cNvSpPr/>
                <p:nvPr/>
              </p:nvSpPr>
              <p:spPr>
                <a:xfrm>
                  <a:off x="4544808" y="2447925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noFill/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</p:grpSp>
          <p:grpSp>
            <p:nvGrpSpPr>
              <p:cNvPr id="43" name="Verfahrensordnung_ICON">
                <a:extLst>
                  <a:ext uri="{FF2B5EF4-FFF2-40B4-BE49-F238E27FC236}">
                    <a16:creationId xmlns:a16="http://schemas.microsoft.com/office/drawing/2014/main" id="{4FE0C85A-2428-4901-9BC4-2FE90B70579E}"/>
                  </a:ext>
                </a:extLst>
              </p:cNvPr>
              <p:cNvGrpSpPr/>
              <p:nvPr/>
            </p:nvGrpSpPr>
            <p:grpSpPr>
              <a:xfrm>
                <a:off x="10271919" y="4944787"/>
                <a:ext cx="621241" cy="632173"/>
                <a:chOff x="2971799" y="2445259"/>
                <a:chExt cx="2045499" cy="2081496"/>
              </a:xfrm>
            </p:grpSpPr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55EBFB70-C34E-43E1-B167-19A34453FAE7}"/>
                    </a:ext>
                  </a:extLst>
                </p:cNvPr>
                <p:cNvSpPr/>
                <p:nvPr/>
              </p:nvSpPr>
              <p:spPr>
                <a:xfrm>
                  <a:off x="3393282" y="2447926"/>
                  <a:ext cx="1619250" cy="2078829"/>
                </a:xfrm>
                <a:prstGeom prst="rect">
                  <a:avLst/>
                </a:prstGeom>
                <a:solidFill>
                  <a:srgbClr val="FFFFFF"/>
                </a:solidFill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" name="Rechteck 44">
                  <a:extLst>
                    <a:ext uri="{FF2B5EF4-FFF2-40B4-BE49-F238E27FC236}">
                      <a16:creationId xmlns:a16="http://schemas.microsoft.com/office/drawing/2014/main" id="{07E007B1-F827-4562-8971-49FFA5CD2D89}"/>
                    </a:ext>
                  </a:extLst>
                </p:cNvPr>
                <p:cNvSpPr/>
                <p:nvPr/>
              </p:nvSpPr>
              <p:spPr>
                <a:xfrm>
                  <a:off x="3507581" y="3413782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6" name="Rechteck 45">
                  <a:extLst>
                    <a:ext uri="{FF2B5EF4-FFF2-40B4-BE49-F238E27FC236}">
                      <a16:creationId xmlns:a16="http://schemas.microsoft.com/office/drawing/2014/main" id="{AF511D07-0415-4D22-82C8-8ED165743D0B}"/>
                    </a:ext>
                  </a:extLst>
                </p:cNvPr>
                <p:cNvSpPr/>
                <p:nvPr/>
              </p:nvSpPr>
              <p:spPr>
                <a:xfrm>
                  <a:off x="3507581" y="3612989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7" name="Rechteck 46">
                  <a:extLst>
                    <a:ext uri="{FF2B5EF4-FFF2-40B4-BE49-F238E27FC236}">
                      <a16:creationId xmlns:a16="http://schemas.microsoft.com/office/drawing/2014/main" id="{F4E1B120-A52F-4ADF-9549-1C6210905C03}"/>
                    </a:ext>
                  </a:extLst>
                </p:cNvPr>
                <p:cNvSpPr/>
                <p:nvPr/>
              </p:nvSpPr>
              <p:spPr>
                <a:xfrm>
                  <a:off x="3507581" y="3810335"/>
                  <a:ext cx="1390650" cy="123825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02B8938D-88C8-444C-8773-7F1D01E54A35}"/>
                    </a:ext>
                  </a:extLst>
                </p:cNvPr>
                <p:cNvSpPr/>
                <p:nvPr/>
              </p:nvSpPr>
              <p:spPr>
                <a:xfrm>
                  <a:off x="3507581" y="4008016"/>
                  <a:ext cx="1390650" cy="354434"/>
                </a:xfrm>
                <a:prstGeom prst="rect">
                  <a:avLst/>
                </a:prstGeom>
                <a:noFill/>
                <a:ln w="0" cap="flat" cmpd="sng" algn="ctr">
                  <a:solidFill>
                    <a:srgbClr val="67726B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12CE8229-C9C5-4FDB-A54A-A6AC226AC13D}"/>
                    </a:ext>
                  </a:extLst>
                </p:cNvPr>
                <p:cNvSpPr/>
                <p:nvPr/>
              </p:nvSpPr>
              <p:spPr>
                <a:xfrm>
                  <a:off x="2971799" y="2601500"/>
                  <a:ext cx="1366838" cy="467998"/>
                </a:xfrm>
                <a:prstGeom prst="rect">
                  <a:avLst/>
                </a:prstGeom>
                <a:solidFill>
                  <a:schemeClr val="tx2"/>
                </a:solidFill>
                <a:ln w="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defTabSz="914354">
                    <a:defRPr/>
                  </a:pPr>
                  <a:r>
                    <a:rPr lang="de-AT" sz="1050" b="1" kern="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§§§</a:t>
                  </a:r>
                  <a:endParaRPr lang="de-AT" sz="800" b="1" kern="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" name="Gleichschenkliges Dreieck 49">
                  <a:extLst>
                    <a:ext uri="{FF2B5EF4-FFF2-40B4-BE49-F238E27FC236}">
                      <a16:creationId xmlns:a16="http://schemas.microsoft.com/office/drawing/2014/main" id="{5630F826-B217-4063-9F4B-778D890029F8}"/>
                    </a:ext>
                  </a:extLst>
                </p:cNvPr>
                <p:cNvSpPr/>
                <p:nvPr/>
              </p:nvSpPr>
              <p:spPr>
                <a:xfrm rot="10800000">
                  <a:off x="4549298" y="2445259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" name="Gleichschenkliges Dreieck 50">
                  <a:extLst>
                    <a:ext uri="{FF2B5EF4-FFF2-40B4-BE49-F238E27FC236}">
                      <a16:creationId xmlns:a16="http://schemas.microsoft.com/office/drawing/2014/main" id="{A0423E5A-02D6-4752-8301-CDBEBA713441}"/>
                    </a:ext>
                  </a:extLst>
                </p:cNvPr>
                <p:cNvSpPr/>
                <p:nvPr/>
              </p:nvSpPr>
              <p:spPr>
                <a:xfrm>
                  <a:off x="4544808" y="2447925"/>
                  <a:ext cx="468000" cy="468000"/>
                </a:xfrm>
                <a:prstGeom prst="triangle">
                  <a:avLst>
                    <a:gd name="adj" fmla="val 0"/>
                  </a:avLst>
                </a:prstGeom>
                <a:noFill/>
                <a:ln w="0" cap="flat" cmpd="sng" algn="ctr">
                  <a:solidFill>
                    <a:srgbClr val="6772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de-AT" kern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</p:grpSp>
      <p:sp>
        <p:nvSpPr>
          <p:cNvPr id="68" name="Titel 1">
            <a:extLst>
              <a:ext uri="{FF2B5EF4-FFF2-40B4-BE49-F238E27FC236}">
                <a16:creationId xmlns:a16="http://schemas.microsoft.com/office/drawing/2014/main" id="{2BF8E275-A620-46BA-8A77-249558A9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04" y="498184"/>
            <a:ext cx="5672124" cy="1325563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Quantitative und Qualitative </a:t>
            </a:r>
            <a:r>
              <a:rPr lang="en-GB" sz="2400" dirty="0" err="1">
                <a:solidFill>
                  <a:schemeClr val="tx1"/>
                </a:solidFill>
              </a:rPr>
              <a:t>Methoden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3" name="Inhaltsplatzhalter 2">
            <a:extLst>
              <a:ext uri="{FF2B5EF4-FFF2-40B4-BE49-F238E27FC236}">
                <a16:creationId xmlns:a16="http://schemas.microsoft.com/office/drawing/2014/main" id="{297BF5D5-D7D6-4791-B96F-C5EDA355D4C0}"/>
              </a:ext>
            </a:extLst>
          </p:cNvPr>
          <p:cNvSpPr txBox="1">
            <a:spLocks/>
          </p:cNvSpPr>
          <p:nvPr/>
        </p:nvSpPr>
        <p:spPr>
          <a:xfrm>
            <a:off x="6264007" y="1827893"/>
            <a:ext cx="552634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SzPct val="100000"/>
              <a:buFont typeface="Systemschrift Normal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96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702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2400"/>
              </a:spcBef>
              <a:buNone/>
            </a:pPr>
            <a:r>
              <a:rPr lang="hu-HU" sz="1600" b="1" dirty="0" smtClean="0">
                <a:solidFill>
                  <a:schemeClr val="tx2"/>
                </a:solidFill>
              </a:rPr>
              <a:t>A rendelkezésre álló egészségügyi adatok másodlagos elemzése</a:t>
            </a:r>
          </a:p>
          <a:p>
            <a:pPr marL="268200" lvl="1" indent="0" algn="r">
              <a:spcBef>
                <a:spcPts val="1200"/>
              </a:spcBef>
              <a:buNone/>
            </a:pPr>
            <a:r>
              <a:rPr lang="hu-HU" sz="1600" dirty="0" smtClean="0">
                <a:solidFill>
                  <a:schemeClr val="tx2"/>
                </a:solidFill>
              </a:rPr>
              <a:t>Azonosítás, a rendelkezésre álló adatok szinkronizálása és összehasonlítása az 	Alsó-Ausztria - Burgenland - Nyugat-Magyarország határrégióra vonatkozóan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hu-HU" sz="1600" b="1" dirty="0" smtClean="0">
                <a:solidFill>
                  <a:schemeClr val="tx2"/>
                </a:solidFill>
              </a:rPr>
              <a:t>Szakértőkkel készült interjúk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hu-HU" sz="1800" b="1" dirty="0" smtClean="0">
                <a:solidFill>
                  <a:schemeClr val="tx2"/>
                </a:solidFill>
              </a:rPr>
              <a:t>	</a:t>
            </a:r>
            <a:r>
              <a:rPr lang="hu-HU" sz="1600" dirty="0" smtClean="0">
                <a:solidFill>
                  <a:schemeClr val="tx2"/>
                </a:solidFill>
              </a:rPr>
              <a:t>az értékelések kiegészítése/validáslása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hu-HU" sz="1600" b="1" dirty="0" smtClean="0">
                <a:solidFill>
                  <a:schemeClr val="tx2"/>
                </a:solidFill>
              </a:rPr>
              <a:t>Szakirodalom kutatása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hu-HU" sz="1800" b="1" i="1" dirty="0" smtClean="0">
                <a:solidFill>
                  <a:schemeClr val="tx2"/>
                </a:solidFill>
              </a:rPr>
              <a:t>	</a:t>
            </a:r>
            <a:r>
              <a:rPr lang="hu-HU" sz="1600" dirty="0" smtClean="0">
                <a:solidFill>
                  <a:schemeClr val="tx2"/>
                </a:solidFill>
              </a:rPr>
              <a:t>törvényi háttér, legjobb gyakorlatok …</a:t>
            </a:r>
          </a:p>
          <a:p>
            <a:pPr marL="0" indent="0" algn="r">
              <a:spcBef>
                <a:spcPts val="1200"/>
              </a:spcBef>
              <a:buFont typeface="Systemschrift Normal"/>
              <a:buNone/>
            </a:pPr>
            <a:endParaRPr lang="hu-HU" sz="1600" dirty="0">
              <a:solidFill>
                <a:schemeClr val="tx2"/>
              </a:solidFill>
            </a:endParaRPr>
          </a:p>
        </p:txBody>
      </p:sp>
      <p:sp>
        <p:nvSpPr>
          <p:cNvPr id="74" name="Titel 1">
            <a:extLst>
              <a:ext uri="{FF2B5EF4-FFF2-40B4-BE49-F238E27FC236}">
                <a16:creationId xmlns:a16="http://schemas.microsoft.com/office/drawing/2014/main" id="{10FBCAE2-B1EC-43AE-ABA9-02B92DDB80A3}"/>
              </a:ext>
            </a:extLst>
          </p:cNvPr>
          <p:cNvSpPr txBox="1">
            <a:spLocks/>
          </p:cNvSpPr>
          <p:nvPr/>
        </p:nvSpPr>
        <p:spPr>
          <a:xfrm>
            <a:off x="6118225" y="498184"/>
            <a:ext cx="5672124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400" dirty="0" smtClean="0"/>
              <a:t>Mennyiségi és Minőségi módszerek</a:t>
            </a:r>
            <a:endParaRPr lang="hu-HU" sz="2400" dirty="0"/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E1AE39C0-AC99-4AF3-84D1-C8FBA6C8EDB8}"/>
              </a:ext>
            </a:extLst>
          </p:cNvPr>
          <p:cNvGrpSpPr>
            <a:grpSpLocks noChangeAspect="1"/>
          </p:cNvGrpSpPr>
          <p:nvPr/>
        </p:nvGrpSpPr>
        <p:grpSpPr>
          <a:xfrm>
            <a:off x="11214827" y="250825"/>
            <a:ext cx="575521" cy="288000"/>
            <a:chOff x="11912600" y="1262743"/>
            <a:chExt cx="7309114" cy="3657600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3BF14605-22FF-4315-9524-924C4DF98D4B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E1DAD4A-E40A-4D30-9C10-641C1444F49A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5A1B5854-CE6D-48AF-BEBB-EAD3BBA1D7F1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314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" y="641351"/>
            <a:ext cx="4897120" cy="837306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Soziodemografische Rahmenbedingungen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51FA0CC-8951-49BC-8220-BE22B284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545" y="1613052"/>
            <a:ext cx="5200696" cy="44866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de-DE" sz="1200" b="1" dirty="0"/>
              <a:t>Bevölkerungspyramide der österreichischen Grenzregion (2021</a:t>
            </a:r>
            <a:r>
              <a:rPr lang="de-DE" sz="1200" b="1" dirty="0" smtClean="0"/>
              <a:t>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hu-HU" sz="1200" b="1" dirty="0">
                <a:solidFill>
                  <a:schemeClr val="tx2"/>
                </a:solidFill>
              </a:rPr>
              <a:t>Az ausztriai határmenti lakosság</a:t>
            </a:r>
            <a:r>
              <a:rPr lang="de-DE" sz="1200" b="1" dirty="0">
                <a:solidFill>
                  <a:schemeClr val="tx2"/>
                </a:solidFill>
              </a:rPr>
              <a:t> </a:t>
            </a:r>
            <a:r>
              <a:rPr lang="hu-HU" sz="1200" b="1" dirty="0">
                <a:solidFill>
                  <a:schemeClr val="tx2"/>
                </a:solidFill>
              </a:rPr>
              <a:t>piramisa</a:t>
            </a:r>
            <a:r>
              <a:rPr lang="de-DE" sz="1200" b="1" dirty="0">
                <a:solidFill>
                  <a:schemeClr val="tx2"/>
                </a:solidFill>
              </a:rPr>
              <a:t> (2021)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de-DE" sz="1200" b="1" dirty="0" smtClean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</p:spPr>
        <p:txBody>
          <a:bodyPr/>
          <a:lstStyle/>
          <a:p>
            <a:fld id="{CDD6A526-6E93-4D44-80E5-3CEE2153CC52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1025F5-CDA4-4B65-ADDE-5722070D03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" y="2304778"/>
            <a:ext cx="5449570" cy="37439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FEA467-6038-4CAA-A0A2-0B4B04C191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45" y="2304778"/>
            <a:ext cx="5229225" cy="3743960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EACB858-BA1A-4B12-8EA7-E17BB6CE79B6}"/>
              </a:ext>
            </a:extLst>
          </p:cNvPr>
          <p:cNvSpPr txBox="1">
            <a:spLocks/>
          </p:cNvSpPr>
          <p:nvPr/>
        </p:nvSpPr>
        <p:spPr>
          <a:xfrm>
            <a:off x="7155243" y="1460232"/>
            <a:ext cx="5875655" cy="7740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400"/>
              </a:spcBef>
              <a:buSzPct val="100000"/>
              <a:buFont typeface="Systemschrift Normal"/>
              <a:buChar char="•"/>
              <a:defRPr sz="20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96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8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702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ymbol" pitchFamily="2" charset="2"/>
              <a:buChar char="-"/>
              <a:defRPr sz="140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de-DE" sz="1200" b="1" dirty="0"/>
              <a:t>Differenz in den Altersgruppen (Prozentpunkte): </a:t>
            </a:r>
            <a:br>
              <a:rPr lang="de-DE" sz="1200" b="1" dirty="0"/>
            </a:br>
            <a:r>
              <a:rPr lang="de-DE" sz="1200" b="1" dirty="0"/>
              <a:t>Österreichische Grenzregion - Österreich (2021</a:t>
            </a:r>
            <a:r>
              <a:rPr lang="de-DE" sz="1200" b="1" dirty="0" smtClean="0"/>
              <a:t>)</a:t>
            </a:r>
            <a:br>
              <a:rPr lang="de-DE" sz="1200" b="1" dirty="0" smtClean="0"/>
            </a:br>
            <a:r>
              <a:rPr lang="hu-HU" sz="1200" b="1" dirty="0">
                <a:solidFill>
                  <a:schemeClr val="tx2"/>
                </a:solidFill>
              </a:rPr>
              <a:t>Korcsoportok szerinti különbségek</a:t>
            </a:r>
            <a:r>
              <a:rPr lang="de-DE" sz="1200" b="1" dirty="0">
                <a:solidFill>
                  <a:schemeClr val="tx2"/>
                </a:solidFill>
              </a:rPr>
              <a:t> (</a:t>
            </a:r>
            <a:r>
              <a:rPr lang="hu-HU" sz="1200" b="1" dirty="0">
                <a:solidFill>
                  <a:schemeClr val="tx2"/>
                </a:solidFill>
              </a:rPr>
              <a:t>százalék </a:t>
            </a:r>
            <a:r>
              <a:rPr lang="de-DE" sz="1200" b="1" dirty="0" err="1">
                <a:solidFill>
                  <a:schemeClr val="tx2"/>
                </a:solidFill>
              </a:rPr>
              <a:t>po</a:t>
            </a:r>
            <a:r>
              <a:rPr lang="hu-HU" sz="1200" b="1" dirty="0">
                <a:solidFill>
                  <a:schemeClr val="tx2"/>
                </a:solidFill>
              </a:rPr>
              <a:t>ntos</a:t>
            </a:r>
            <a:r>
              <a:rPr lang="de-DE" sz="1200" b="1" dirty="0">
                <a:solidFill>
                  <a:schemeClr val="tx2"/>
                </a:solidFill>
              </a:rPr>
              <a:t>): </a:t>
            </a:r>
            <a:r>
              <a:rPr lang="de-DE" sz="1200" b="1" dirty="0" smtClean="0">
                <a:solidFill>
                  <a:schemeClr val="tx2"/>
                </a:solidFill>
              </a:rPr>
              <a:t/>
            </a:r>
            <a:br>
              <a:rPr lang="de-DE" sz="1200" b="1" dirty="0" smtClean="0">
                <a:solidFill>
                  <a:schemeClr val="tx2"/>
                </a:solidFill>
              </a:rPr>
            </a:br>
            <a:r>
              <a:rPr lang="hu-HU" sz="1200" b="1" dirty="0" smtClean="0">
                <a:solidFill>
                  <a:schemeClr val="tx2"/>
                </a:solidFill>
              </a:rPr>
              <a:t>Osztrák </a:t>
            </a:r>
            <a:r>
              <a:rPr lang="hu-HU" sz="1200" b="1" dirty="0">
                <a:solidFill>
                  <a:schemeClr val="tx2"/>
                </a:solidFill>
              </a:rPr>
              <a:t>határmenti régió</a:t>
            </a:r>
            <a:r>
              <a:rPr lang="de-DE" sz="1200" b="1" dirty="0">
                <a:solidFill>
                  <a:schemeClr val="tx2"/>
                </a:solidFill>
              </a:rPr>
              <a:t> - Aus</a:t>
            </a:r>
            <a:r>
              <a:rPr lang="hu-HU" sz="1200" b="1" dirty="0">
                <a:solidFill>
                  <a:schemeClr val="tx2"/>
                </a:solidFill>
              </a:rPr>
              <a:t>z</a:t>
            </a:r>
            <a:r>
              <a:rPr lang="de-DE" sz="1200" b="1" dirty="0" err="1">
                <a:solidFill>
                  <a:schemeClr val="tx2"/>
                </a:solidFill>
              </a:rPr>
              <a:t>tria</a:t>
            </a:r>
            <a:r>
              <a:rPr lang="de-DE" sz="1200" b="1" dirty="0">
                <a:solidFill>
                  <a:schemeClr val="tx2"/>
                </a:solidFill>
              </a:rPr>
              <a:t> (2021) </a:t>
            </a:r>
            <a:endParaRPr lang="en-US" sz="1200" dirty="0">
              <a:solidFill>
                <a:schemeClr val="tx2"/>
              </a:solidFill>
            </a:endParaRPr>
          </a:p>
          <a:p>
            <a:pPr marL="0" indent="0">
              <a:spcBef>
                <a:spcPts val="2400"/>
              </a:spcBef>
              <a:buFont typeface="Systemschrift Normal"/>
              <a:buNone/>
            </a:pPr>
            <a:r>
              <a:rPr lang="de-DE" sz="1200" b="1" dirty="0" smtClean="0"/>
              <a:t> </a:t>
            </a:r>
            <a:endParaRPr lang="en-US" sz="12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B286A19-DCCA-4694-BFA5-5915EA9FD02C}"/>
              </a:ext>
            </a:extLst>
          </p:cNvPr>
          <p:cNvSpPr txBox="1">
            <a:spLocks/>
          </p:cNvSpPr>
          <p:nvPr/>
        </p:nvSpPr>
        <p:spPr>
          <a:xfrm>
            <a:off x="6573520" y="641351"/>
            <a:ext cx="4897120" cy="8373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 smtClean="0"/>
              <a:t>Szocio-demográfiai keretfeltételek</a:t>
            </a:r>
            <a:endParaRPr lang="hu-HU" sz="2000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9C1C1B3-941C-4AF0-8A03-86089484D894}"/>
              </a:ext>
            </a:extLst>
          </p:cNvPr>
          <p:cNvGrpSpPr>
            <a:grpSpLocks noChangeAspect="1"/>
          </p:cNvGrpSpPr>
          <p:nvPr/>
        </p:nvGrpSpPr>
        <p:grpSpPr>
          <a:xfrm>
            <a:off x="10970049" y="353351"/>
            <a:ext cx="575521" cy="288000"/>
            <a:chOff x="11912600" y="1262743"/>
            <a:chExt cx="7309114" cy="36576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6685EB9-0427-4820-A331-72814744CCEC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646398A-CDD9-4DB4-9AA3-27006ECDBE2B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0444366-B1A7-4332-94A9-93A1ABC4C472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92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6D2EAB7-7835-4F0F-BDCE-984DB225FB02}"/>
              </a:ext>
            </a:extLst>
          </p:cNvPr>
          <p:cNvGrpSpPr>
            <a:grpSpLocks noChangeAspect="1"/>
          </p:cNvGrpSpPr>
          <p:nvPr/>
        </p:nvGrpSpPr>
        <p:grpSpPr>
          <a:xfrm>
            <a:off x="10752106" y="90077"/>
            <a:ext cx="575521" cy="288000"/>
            <a:chOff x="11912600" y="1262743"/>
            <a:chExt cx="7309114" cy="3657600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FC084A0-D193-4D98-A77E-4C8C507603B6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751A1C4-6E29-4D8D-A920-C8903A43BB50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A085977E-7E1B-4F28-A28D-D400D07730B2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247031"/>
            <a:ext cx="4477665" cy="612981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Demografie &amp; Bevölkerungsentwicklung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2877CD-4595-4AC9-B940-80C87A4C1E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9" y="4467812"/>
            <a:ext cx="5058085" cy="18997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795FCA-F98B-494F-9605-BC53D111F0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5" y="1759080"/>
            <a:ext cx="5058085" cy="18378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0D3F373-1767-4468-8DEA-077A04A726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60" y="1725262"/>
            <a:ext cx="5760085" cy="181102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DC682A-0AB6-44E5-82A7-CE6B23293B5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31" y="4467812"/>
            <a:ext cx="5760085" cy="1809115"/>
          </a:xfrm>
          <a:prstGeom prst="rect">
            <a:avLst/>
          </a:prstGeom>
        </p:spPr>
      </p:pic>
      <p:sp>
        <p:nvSpPr>
          <p:cNvPr id="17" name="TEXT_Tabelle">
            <a:extLst>
              <a:ext uri="{FF2B5EF4-FFF2-40B4-BE49-F238E27FC236}">
                <a16:creationId xmlns:a16="http://schemas.microsoft.com/office/drawing/2014/main" id="{0EBEB2C4-1787-4AC7-A741-9E6C7B9A0AF2}"/>
              </a:ext>
            </a:extLst>
          </p:cNvPr>
          <p:cNvSpPr txBox="1">
            <a:spLocks/>
          </p:cNvSpPr>
          <p:nvPr/>
        </p:nvSpPr>
        <p:spPr bwMode="auto">
          <a:xfrm>
            <a:off x="513434" y="1022260"/>
            <a:ext cx="50749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Bevölkerungsentwicklung 2020 bis 2030 in der Grenzregion im Vergleich </a:t>
            </a:r>
            <a:r>
              <a:rPr kumimoji="0" lang="de-DE" sz="1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– Gesamtbevölkerung</a:t>
            </a:r>
            <a:r>
              <a:rPr kumimoji="0" lang="de-DE" sz="1200" b="0" i="0" strike="noStrike" kern="1200" cap="none" spc="0" normalizeH="0" noProof="0" dirty="0" smtClean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/>
            </a:r>
            <a:br>
              <a:rPr kumimoji="0" lang="de-DE" sz="1200" b="0" i="0" strike="noStrike" kern="1200" cap="none" spc="0" normalizeH="0" noProof="0" dirty="0" smtClean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</a:br>
            <a:r>
              <a:rPr lang="hu-HU" sz="1200" b="0" dirty="0" smtClean="0"/>
              <a:t>Határmenti </a:t>
            </a:r>
            <a:r>
              <a:rPr lang="hu-HU" sz="1200" b="0" dirty="0"/>
              <a:t>népesség növekedése </a:t>
            </a:r>
            <a:r>
              <a:rPr lang="en-US" sz="1200" b="0" dirty="0"/>
              <a:t>2020 </a:t>
            </a:r>
            <a:r>
              <a:rPr lang="hu-HU" sz="1200" b="0" dirty="0"/>
              <a:t>és</a:t>
            </a:r>
            <a:r>
              <a:rPr lang="en-US" sz="1200" b="0" dirty="0"/>
              <a:t> 2030 </a:t>
            </a:r>
            <a:r>
              <a:rPr lang="hu-HU" sz="1200" b="0" dirty="0"/>
              <a:t>között</a:t>
            </a:r>
            <a:r>
              <a:rPr lang="en-US" sz="1200" b="0" dirty="0"/>
              <a:t> </a:t>
            </a:r>
            <a:r>
              <a:rPr lang="hu-HU" sz="1200" b="0" dirty="0"/>
              <a:t>összehasonlítva</a:t>
            </a:r>
            <a:r>
              <a:rPr lang="en-US" sz="1200" b="0" dirty="0"/>
              <a:t> – </a:t>
            </a:r>
            <a:r>
              <a:rPr lang="hu-HU" sz="1200" b="0" dirty="0"/>
              <a:t>a teljes népességnövekedéssel</a:t>
            </a:r>
            <a:endParaRPr kumimoji="0" lang="de-DE" sz="1200" b="0" i="0" strike="noStrike" kern="1200" cap="none" spc="0" normalizeH="0" baseline="0" noProof="0" dirty="0">
              <a:ln>
                <a:noFill/>
              </a:ln>
              <a:solidFill>
                <a:srgbClr val="67726B"/>
              </a:solidFill>
              <a:effectLst/>
              <a:uLnTx/>
              <a:uFillTx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8" name="TEXT_Tabelle">
            <a:extLst>
              <a:ext uri="{FF2B5EF4-FFF2-40B4-BE49-F238E27FC236}">
                <a16:creationId xmlns:a16="http://schemas.microsoft.com/office/drawing/2014/main" id="{463DAAEB-12AF-4617-BCE1-E311E0CB3A25}"/>
              </a:ext>
            </a:extLst>
          </p:cNvPr>
          <p:cNvSpPr txBox="1">
            <a:spLocks/>
          </p:cNvSpPr>
          <p:nvPr/>
        </p:nvSpPr>
        <p:spPr bwMode="auto">
          <a:xfrm>
            <a:off x="530300" y="4121078"/>
            <a:ext cx="5041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strike="noStrike" kern="1200" cap="none" spc="0" normalizeH="0" baseline="0" noProof="0" dirty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Bevölkerungsentwicklung 2020 bis 2030 in der Grenzregion im Vergleich – Bevölkerung 65+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AFC074B-BB97-4BFD-BC5E-6939E76E2E33}"/>
              </a:ext>
            </a:extLst>
          </p:cNvPr>
          <p:cNvCxnSpPr/>
          <p:nvPr/>
        </p:nvCxnSpPr>
        <p:spPr>
          <a:xfrm>
            <a:off x="513434" y="1722901"/>
            <a:ext cx="5058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6BC14B7-AEEF-4269-A48E-BD91D7106843}"/>
              </a:ext>
            </a:extLst>
          </p:cNvPr>
          <p:cNvCxnSpPr/>
          <p:nvPr/>
        </p:nvCxnSpPr>
        <p:spPr>
          <a:xfrm>
            <a:off x="513434" y="4487748"/>
            <a:ext cx="5058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_Tabelle">
            <a:extLst>
              <a:ext uri="{FF2B5EF4-FFF2-40B4-BE49-F238E27FC236}">
                <a16:creationId xmlns:a16="http://schemas.microsoft.com/office/drawing/2014/main" id="{36AA1457-1C5A-4B1F-ACB3-3F5B9E3F201B}"/>
              </a:ext>
            </a:extLst>
          </p:cNvPr>
          <p:cNvSpPr txBox="1">
            <a:spLocks/>
          </p:cNvSpPr>
          <p:nvPr/>
        </p:nvSpPr>
        <p:spPr bwMode="auto">
          <a:xfrm>
            <a:off x="6261160" y="1184238"/>
            <a:ext cx="482136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fontAlgn="b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de-DE" sz="1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Lebenserwartung bei der Geburt nach Geschlecht 2003 bis </a:t>
            </a:r>
            <a:r>
              <a:rPr kumimoji="0" lang="de-DE" sz="1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2019</a:t>
            </a:r>
            <a:r>
              <a:rPr kumimoji="0" lang="de-DE" sz="1200" b="0" i="0" strike="noStrike" kern="1200" cap="none" spc="0" normalizeH="0" baseline="0" noProof="0" dirty="0" smtClean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/>
            </a:r>
            <a:br>
              <a:rPr kumimoji="0" lang="de-DE" sz="1200" b="0" i="0" strike="noStrike" kern="1200" cap="none" spc="0" normalizeH="0" baseline="0" noProof="0" dirty="0" smtClean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</a:br>
            <a:r>
              <a:rPr lang="hu-HU" sz="1200" b="0" dirty="0"/>
              <a:t>Születéskor várható élettartam nemenkénti bontásban 2003 és </a:t>
            </a:r>
            <a:r>
              <a:rPr lang="en-US" sz="1200" b="0" dirty="0"/>
              <a:t>2019</a:t>
            </a:r>
            <a:r>
              <a:rPr lang="hu-HU" sz="1200" b="0" dirty="0"/>
              <a:t> között</a:t>
            </a:r>
            <a:endParaRPr lang="de-DE" sz="1200" b="0" dirty="0"/>
          </a:p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strike="noStrike" kern="1200" cap="none" spc="0" normalizeH="0" baseline="0" noProof="0" dirty="0">
              <a:ln>
                <a:noFill/>
              </a:ln>
              <a:solidFill>
                <a:srgbClr val="67726B"/>
              </a:solidFill>
              <a:effectLst/>
              <a:uLnTx/>
              <a:uFillTx/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0048F2D-2CFD-4651-B851-ACDCDDAC8B7D}"/>
              </a:ext>
            </a:extLst>
          </p:cNvPr>
          <p:cNvCxnSpPr/>
          <p:nvPr/>
        </p:nvCxnSpPr>
        <p:spPr>
          <a:xfrm>
            <a:off x="6261159" y="1722901"/>
            <a:ext cx="5058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_Tabelle">
            <a:extLst>
              <a:ext uri="{FF2B5EF4-FFF2-40B4-BE49-F238E27FC236}">
                <a16:creationId xmlns:a16="http://schemas.microsoft.com/office/drawing/2014/main" id="{A04609A9-68D7-42B9-968B-500DFD233174}"/>
              </a:ext>
            </a:extLst>
          </p:cNvPr>
          <p:cNvSpPr txBox="1">
            <a:spLocks/>
          </p:cNvSpPr>
          <p:nvPr/>
        </p:nvSpPr>
        <p:spPr bwMode="auto">
          <a:xfrm>
            <a:off x="6378430" y="4121078"/>
            <a:ext cx="5058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strike="noStrike" kern="1200" cap="none" spc="0" normalizeH="0" baseline="0" noProof="0" dirty="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cs typeface="Lucida Sans Unicode" pitchFamily="34" charset="0"/>
              </a:rPr>
              <a:t>Fernere Lebenserwartung im Alter von 65 Jahre nach Geschlecht 2003 bis 2019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C9BCCE5-8AEE-4F96-A24F-91BA6AA1EEA7}"/>
              </a:ext>
            </a:extLst>
          </p:cNvPr>
          <p:cNvCxnSpPr/>
          <p:nvPr/>
        </p:nvCxnSpPr>
        <p:spPr>
          <a:xfrm>
            <a:off x="6361565" y="4487748"/>
            <a:ext cx="5058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>
            <a:extLst>
              <a:ext uri="{FF2B5EF4-FFF2-40B4-BE49-F238E27FC236}">
                <a16:creationId xmlns:a16="http://schemas.microsoft.com/office/drawing/2014/main" id="{E453FD40-1CEF-4EA2-BB79-C2D9528A22FB}"/>
              </a:ext>
            </a:extLst>
          </p:cNvPr>
          <p:cNvSpPr txBox="1">
            <a:spLocks/>
          </p:cNvSpPr>
          <p:nvPr/>
        </p:nvSpPr>
        <p:spPr>
          <a:xfrm>
            <a:off x="6841579" y="419559"/>
            <a:ext cx="4477665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 smtClean="0"/>
              <a:t>Demográfia és népességnövekedés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47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390984"/>
            <a:ext cx="4694506" cy="612981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Einkommen und Pendlerbewegung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7" name="TEXT_Tabelle">
            <a:extLst>
              <a:ext uri="{FF2B5EF4-FFF2-40B4-BE49-F238E27FC236}">
                <a16:creationId xmlns:a16="http://schemas.microsoft.com/office/drawing/2014/main" id="{0EBEB2C4-1787-4AC7-A741-9E6C7B9A0AF2}"/>
              </a:ext>
            </a:extLst>
          </p:cNvPr>
          <p:cNvSpPr txBox="1">
            <a:spLocks/>
          </p:cNvSpPr>
          <p:nvPr/>
        </p:nvSpPr>
        <p:spPr bwMode="auto">
          <a:xfrm>
            <a:off x="7554627" y="1655140"/>
            <a:ext cx="4637373" cy="6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Jährliches Gesamteinkommen in Euro pro Steuerzahler zwischen 2013 und 2018 </a:t>
            </a:r>
            <a:b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</a:b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(integrierte Lohn- und Einkommensteuerstatistik)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BFBBDB1-B07C-4931-BE59-6CA06F6F70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5" y="1118446"/>
            <a:ext cx="6277831" cy="306799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C913E0D-A2E7-40C8-B69F-432830E3DC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41" y="4226092"/>
            <a:ext cx="6737712" cy="2519680"/>
          </a:xfrm>
          <a:prstGeom prst="rect">
            <a:avLst/>
          </a:prstGeom>
        </p:spPr>
      </p:pic>
      <p:sp>
        <p:nvSpPr>
          <p:cNvPr id="28" name="TEXT_Tabelle">
            <a:extLst>
              <a:ext uri="{FF2B5EF4-FFF2-40B4-BE49-F238E27FC236}">
                <a16:creationId xmlns:a16="http://schemas.microsoft.com/office/drawing/2014/main" id="{327F7927-5755-4E0A-AE70-ECA2FF1E07FF}"/>
              </a:ext>
            </a:extLst>
          </p:cNvPr>
          <p:cNvSpPr txBox="1">
            <a:spLocks/>
          </p:cNvSpPr>
          <p:nvPr/>
        </p:nvSpPr>
        <p:spPr bwMode="auto">
          <a:xfrm>
            <a:off x="0" y="4730624"/>
            <a:ext cx="4748494" cy="6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algn="r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rPr>
              <a:t>Prozentualer Anteil ungarischer Pendler an allen Grenzpendlern nach Wirtschaftssektoren und Regionen 2019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9DF94DFE-26AD-4E5E-B5D1-EA02A0ACDACD}"/>
              </a:ext>
            </a:extLst>
          </p:cNvPr>
          <p:cNvGrpSpPr/>
          <p:nvPr/>
        </p:nvGrpSpPr>
        <p:grpSpPr>
          <a:xfrm>
            <a:off x="6714693" y="1089871"/>
            <a:ext cx="364762" cy="2819110"/>
            <a:chOff x="6712312" y="1118446"/>
            <a:chExt cx="364762" cy="2819110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EFAC79B5-040F-4B8E-A98C-2B66BD3799A1}"/>
                </a:ext>
              </a:extLst>
            </p:cNvPr>
            <p:cNvCxnSpPr>
              <a:cxnSpLocks/>
            </p:cNvCxnSpPr>
            <p:nvPr/>
          </p:nvCxnSpPr>
          <p:spPr>
            <a:xfrm>
              <a:off x="7067550" y="1118446"/>
              <a:ext cx="0" cy="281537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F462F20D-E7EB-47CA-B87C-111435C07B92}"/>
                </a:ext>
              </a:extLst>
            </p:cNvPr>
            <p:cNvCxnSpPr/>
            <p:nvPr/>
          </p:nvCxnSpPr>
          <p:spPr>
            <a:xfrm>
              <a:off x="6712312" y="1129833"/>
              <a:ext cx="36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EABFB38A-31B4-4B7F-B9EC-89238F8D93A8}"/>
                </a:ext>
              </a:extLst>
            </p:cNvPr>
            <p:cNvCxnSpPr/>
            <p:nvPr/>
          </p:nvCxnSpPr>
          <p:spPr>
            <a:xfrm>
              <a:off x="6717074" y="3937556"/>
              <a:ext cx="36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2F65EA4-0092-482E-BBEC-0F0A9E29268C}"/>
              </a:ext>
            </a:extLst>
          </p:cNvPr>
          <p:cNvGrpSpPr/>
          <p:nvPr/>
        </p:nvGrpSpPr>
        <p:grpSpPr>
          <a:xfrm rot="10800000">
            <a:off x="4952716" y="4141304"/>
            <a:ext cx="360000" cy="2680668"/>
            <a:chOff x="6717074" y="1118446"/>
            <a:chExt cx="360000" cy="2815379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A962C63A-9991-4103-9775-720DD3CE3D9E}"/>
                </a:ext>
              </a:extLst>
            </p:cNvPr>
            <p:cNvCxnSpPr>
              <a:cxnSpLocks/>
            </p:cNvCxnSpPr>
            <p:nvPr/>
          </p:nvCxnSpPr>
          <p:spPr>
            <a:xfrm>
              <a:off x="7067550" y="1118446"/>
              <a:ext cx="0" cy="281537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3FD8943-6D13-4DE2-84E3-0E65AD65E2DC}"/>
                </a:ext>
              </a:extLst>
            </p:cNvPr>
            <p:cNvCxnSpPr>
              <a:cxnSpLocks/>
            </p:cNvCxnSpPr>
            <p:nvPr/>
          </p:nvCxnSpPr>
          <p:spPr>
            <a:xfrm>
              <a:off x="6717074" y="1127452"/>
              <a:ext cx="36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EF4D8B3A-1D80-4BB9-A28A-5E76187181D3}"/>
                </a:ext>
              </a:extLst>
            </p:cNvPr>
            <p:cNvCxnSpPr>
              <a:cxnSpLocks/>
            </p:cNvCxnSpPr>
            <p:nvPr/>
          </p:nvCxnSpPr>
          <p:spPr>
            <a:xfrm>
              <a:off x="6717074" y="3929711"/>
              <a:ext cx="36000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0068EE6D-91A2-4BB9-BBD8-EDF033D557A2}"/>
              </a:ext>
            </a:extLst>
          </p:cNvPr>
          <p:cNvSpPr txBox="1">
            <a:spLocks/>
          </p:cNvSpPr>
          <p:nvPr/>
        </p:nvSpPr>
        <p:spPr>
          <a:xfrm>
            <a:off x="7251147" y="390984"/>
            <a:ext cx="4694506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 smtClean="0"/>
              <a:t>Jövedelmek és ingázás</a:t>
            </a:r>
            <a:endParaRPr lang="hu-HU" sz="2000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356AFB4-D98E-470F-AB03-414F871F3B1A}"/>
              </a:ext>
            </a:extLst>
          </p:cNvPr>
          <p:cNvGrpSpPr>
            <a:grpSpLocks noChangeAspect="1"/>
          </p:cNvGrpSpPr>
          <p:nvPr/>
        </p:nvGrpSpPr>
        <p:grpSpPr>
          <a:xfrm>
            <a:off x="11370132" y="137702"/>
            <a:ext cx="575521" cy="288000"/>
            <a:chOff x="11912600" y="1262743"/>
            <a:chExt cx="7309114" cy="36576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E55A775-101D-49A4-BA9C-2DE02744FCD2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8376A7A-F48D-408F-BFBE-CB0AEB83E230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63F957EF-8908-4DA0-BD40-0E9C0E26ED05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_Tabelle">
            <a:extLst>
              <a:ext uri="{FF2B5EF4-FFF2-40B4-BE49-F238E27FC236}">
                <a16:creationId xmlns:a16="http://schemas.microsoft.com/office/drawing/2014/main" id="{C82447BD-46C8-4501-8FBB-46E20CF9A213}"/>
              </a:ext>
            </a:extLst>
          </p:cNvPr>
          <p:cNvSpPr txBox="1">
            <a:spLocks/>
          </p:cNvSpPr>
          <p:nvPr/>
        </p:nvSpPr>
        <p:spPr bwMode="auto">
          <a:xfrm>
            <a:off x="7554628" y="2586136"/>
            <a:ext cx="4314825" cy="68275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Az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adófizetőkre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vetített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teljes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éves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jövedelem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euróban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2013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és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2018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között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(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integrált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bér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-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és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 </a:t>
            </a:r>
            <a:r>
              <a:rPr lang="de-DE" sz="1400" b="0" dirty="0" err="1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jövedelemadó-statisztika</a:t>
            </a:r>
            <a:r>
              <a:rPr lang="de-DE" sz="1400" b="0" dirty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)</a:t>
            </a:r>
          </a:p>
        </p:txBody>
      </p:sp>
      <p:sp>
        <p:nvSpPr>
          <p:cNvPr id="31" name="TEXT_Tabelle">
            <a:extLst>
              <a:ext uri="{FF2B5EF4-FFF2-40B4-BE49-F238E27FC236}">
                <a16:creationId xmlns:a16="http://schemas.microsoft.com/office/drawing/2014/main" id="{D2240868-9FCF-4EB7-8864-593700899386}"/>
              </a:ext>
            </a:extLst>
          </p:cNvPr>
          <p:cNvSpPr txBox="1">
            <a:spLocks/>
          </p:cNvSpPr>
          <p:nvPr/>
        </p:nvSpPr>
        <p:spPr bwMode="auto">
          <a:xfrm>
            <a:off x="0" y="5563279"/>
            <a:ext cx="4748494" cy="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7726B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R="0" lvl="0" algn="r" fontAlgn="b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ClrTx/>
              <a:buSzPct val="100000"/>
              <a:tabLst/>
              <a:defRPr/>
            </a:pPr>
            <a:r>
              <a:rPr lang="hu-HU" sz="1400" b="0" dirty="0" smtClean="0">
                <a:solidFill>
                  <a:schemeClr val="tx2"/>
                </a:solidFill>
                <a:latin typeface="Lucida Sans" panose="020B0602030504020204" pitchFamily="34" charset="77"/>
                <a:ea typeface="+mn-ea"/>
                <a:cs typeface="+mn-cs"/>
              </a:rPr>
              <a:t>A magyar ingázók százalékos részesedése az összes határon átnyúló ingázóból gazdasági ágazat és régió szerint 2019-ben</a:t>
            </a:r>
            <a:endParaRPr lang="hu-HU" sz="1400" b="0" dirty="0">
              <a:solidFill>
                <a:schemeClr val="tx2"/>
              </a:solidFill>
              <a:latin typeface="Lucida Sans" panose="020B0602030504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594697"/>
            <a:ext cx="5582565" cy="612981"/>
          </a:xfrm>
        </p:spPr>
        <p:txBody>
          <a:bodyPr/>
          <a:lstStyle/>
          <a:p>
            <a:r>
              <a:rPr lang="de-DE" sz="1800" dirty="0">
                <a:solidFill>
                  <a:schemeClr val="tx1"/>
                </a:solidFill>
              </a:rPr>
              <a:t>Zusammenfassung Soziodemografische Rahmenbedingungen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Herausforderungen &amp; Potentiale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513435" y="1508761"/>
            <a:ext cx="5582566" cy="5228483"/>
          </a:xfrm>
          <a:prstGeom prst="rect">
            <a:avLst/>
          </a:prstGeom>
          <a:solidFill>
            <a:schemeClr val="tx2">
              <a:lumMod val="20000"/>
              <a:lumOff val="80000"/>
              <a:alpha val="79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endParaRPr lang="de-DE" sz="900" b="1" dirty="0">
              <a:latin typeface="Lucida Sans" panose="020B0602030504020204" pitchFamily="34" charset="77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de-DE" sz="1600" b="1" dirty="0">
                <a:latin typeface="Lucida Sans" panose="020B0602030504020204" pitchFamily="34" charset="77"/>
              </a:rPr>
              <a:t>Bevölkerungsstruktur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Alterung der Bevölkerung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Verdichtung der Morbidität („</a:t>
            </a:r>
            <a:r>
              <a:rPr lang="de-DE" sz="1600" dirty="0" err="1">
                <a:latin typeface="Lucida Sans" panose="020B0602030504020204" pitchFamily="34" charset="77"/>
              </a:rPr>
              <a:t>Compression</a:t>
            </a:r>
            <a:r>
              <a:rPr lang="de-DE" sz="1600" dirty="0"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latin typeface="Lucida Sans" panose="020B0602030504020204" pitchFamily="34" charset="77"/>
              </a:rPr>
              <a:t>of</a:t>
            </a:r>
            <a:r>
              <a:rPr lang="de-DE" sz="1600" dirty="0">
                <a:latin typeface="Lucida Sans" panose="020B0602030504020204" pitchFamily="34" charset="77"/>
              </a:rPr>
              <a:t> </a:t>
            </a:r>
            <a:r>
              <a:rPr lang="de-DE" sz="1600" dirty="0" err="1">
                <a:latin typeface="Lucida Sans" panose="020B0602030504020204" pitchFamily="34" charset="77"/>
              </a:rPr>
              <a:t>Morbidity</a:t>
            </a:r>
            <a:r>
              <a:rPr lang="de-DE" sz="1600" dirty="0">
                <a:latin typeface="Lucida Sans" panose="020B0602030504020204" pitchFamily="34" charset="77"/>
              </a:rPr>
              <a:t>“)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de-DE" sz="1600" dirty="0">
                <a:latin typeface="Lucida Sans" panose="020B0602030504020204" pitchFamily="34" charset="77"/>
                <a:sym typeface="Wingdings" panose="05000000000000000000" pitchFamily="2" charset="2"/>
              </a:rPr>
              <a:t> Steigende </a:t>
            </a:r>
            <a:r>
              <a:rPr lang="de-DE" sz="1600" dirty="0">
                <a:latin typeface="Lucida Sans" panose="020B0602030504020204" pitchFamily="34" charset="77"/>
              </a:rPr>
              <a:t>Belastung des Gesundheitssystems auf beiden Seiten der Grenze</a:t>
            </a:r>
            <a:endParaRPr lang="de-DE" sz="1400" dirty="0"/>
          </a:p>
          <a:p>
            <a:pPr>
              <a:lnSpc>
                <a:spcPct val="110000"/>
              </a:lnSpc>
              <a:spcBef>
                <a:spcPts val="2400"/>
              </a:spcBef>
              <a:buSzPct val="100000"/>
            </a:pPr>
            <a:r>
              <a:rPr lang="de-DE" sz="1600" b="1" dirty="0">
                <a:latin typeface="Lucida Sans" panose="020B0602030504020204" pitchFamily="34" charset="77"/>
              </a:rPr>
              <a:t>Pendlerbewegungen und Abwanderung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zunehmenden Fachkräftemangel  (Alterung der Bevölkerung)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Pendler- und Migrationsströme zwischen den Grenzregionen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„Wirtschaftliches Gefälle“ zwischen den ungarischen und österreichischen </a:t>
            </a:r>
            <a:r>
              <a:rPr lang="de-DE" sz="1600" dirty="0" smtClean="0">
                <a:latin typeface="Lucida Sans" panose="020B0602030504020204" pitchFamily="34" charset="77"/>
              </a:rPr>
              <a:t>Grenzregionen</a:t>
            </a:r>
            <a:endParaRPr lang="de-DE" sz="1600" dirty="0">
              <a:latin typeface="Lucida Sans" panose="020B0602030504020204" pitchFamily="34" charset="77"/>
            </a:endParaRPr>
          </a:p>
          <a:p>
            <a:pPr marL="228600" indent="-228600">
              <a:lnSpc>
                <a:spcPct val="110000"/>
              </a:lnSpc>
              <a:buSzPct val="100000"/>
              <a:buFont typeface="Lucida Sans" panose="020B0602030504020204" pitchFamily="34" charset="0"/>
              <a:buChar char="»"/>
            </a:pPr>
            <a:endParaRPr lang="de-DE" sz="900" b="1" dirty="0">
              <a:latin typeface="Lucida Sans" panose="020B0602030504020204" pitchFamily="34" charset="77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F914C6-D07A-430C-AD62-9C0F972673DC}"/>
              </a:ext>
            </a:extLst>
          </p:cNvPr>
          <p:cNvSpPr txBox="1">
            <a:spLocks/>
          </p:cNvSpPr>
          <p:nvPr/>
        </p:nvSpPr>
        <p:spPr>
          <a:xfrm>
            <a:off x="6188520" y="594697"/>
            <a:ext cx="5582565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1800" dirty="0" smtClean="0"/>
              <a:t>A szociodemográfiai keretfeltételek összefoglalása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hu-HU" sz="1600" dirty="0"/>
              <a:t>Kihívások és lehetőségek</a:t>
            </a:r>
            <a:endParaRPr lang="de-DE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86C890-A1EC-42CE-B106-2DD325FDC2B8}"/>
              </a:ext>
            </a:extLst>
          </p:cNvPr>
          <p:cNvSpPr txBox="1"/>
          <p:nvPr/>
        </p:nvSpPr>
        <p:spPr>
          <a:xfrm>
            <a:off x="6188520" y="1508761"/>
            <a:ext cx="5582566" cy="5226046"/>
          </a:xfrm>
          <a:prstGeom prst="rect">
            <a:avLst/>
          </a:prstGeom>
          <a:solidFill>
            <a:schemeClr val="bg1">
              <a:alpha val="44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SzPct val="100000"/>
            </a:pPr>
            <a:endParaRPr lang="de-DE" sz="9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hu-HU" sz="1600" b="1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lakossági összetétel szerkezete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lakossági korfa összetétele (elöregedés)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megbetegedések számának emelkedése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  <a:sym typeface="Wingdings" panose="05000000000000000000" pitchFamily="2" charset="2"/>
              </a:rPr>
              <a:t> Növekvő terhet ró az egészségügyi rendszerekre a határ mindkét oldalán </a:t>
            </a:r>
            <a:endParaRPr lang="hu-HU" sz="1400" dirty="0" smtClean="0">
              <a:solidFill>
                <a:schemeClr val="tx2"/>
              </a:solidFill>
            </a:endParaRPr>
          </a:p>
          <a:p>
            <a:pPr algn="r">
              <a:lnSpc>
                <a:spcPct val="110000"/>
              </a:lnSpc>
              <a:spcBef>
                <a:spcPts val="2400"/>
              </a:spcBef>
              <a:buSzPct val="100000"/>
            </a:pPr>
            <a:r>
              <a:rPr lang="hu-HU" sz="1600" b="1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Ingázás és migráció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képzett szakdolgozók hiánya (elöregedő társadalom)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Ingázók és migrációs hullámok a határmenti régiókban mindkét oldalon </a:t>
            </a:r>
          </a:p>
          <a:p>
            <a:pPr algn="r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„gazdasági egyenlőtlenségek“ a magyar és osztrák határmenti régiók között</a:t>
            </a:r>
            <a:r>
              <a:rPr lang="de-DE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/>
            </a:r>
            <a:br>
              <a:rPr lang="de-DE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</a:br>
            <a:endParaRPr lang="de-DE" sz="1600" dirty="0">
              <a:solidFill>
                <a:schemeClr val="tx2"/>
              </a:solidFill>
              <a:latin typeface="Lucida Sans" panose="020B0602030504020204" pitchFamily="34" charset="77"/>
            </a:endParaRPr>
          </a:p>
          <a:p>
            <a:pPr marL="228600" indent="-228600" algn="r">
              <a:lnSpc>
                <a:spcPct val="110000"/>
              </a:lnSpc>
              <a:buSzPct val="100000"/>
              <a:buFont typeface="Lucida Sans" panose="020B0602030504020204" pitchFamily="34" charset="0"/>
              <a:buChar char="»"/>
            </a:pPr>
            <a:endParaRPr lang="de-DE" sz="900" b="1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39BF0B0-6D6B-4B91-A131-6396B84BB9E8}"/>
              </a:ext>
            </a:extLst>
          </p:cNvPr>
          <p:cNvGrpSpPr>
            <a:grpSpLocks noChangeAspect="1"/>
          </p:cNvGrpSpPr>
          <p:nvPr/>
        </p:nvGrpSpPr>
        <p:grpSpPr>
          <a:xfrm>
            <a:off x="11160582" y="137702"/>
            <a:ext cx="575521" cy="288000"/>
            <a:chOff x="11912600" y="1262743"/>
            <a:chExt cx="7309114" cy="36576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1726DDB-1A26-4A10-BC37-E216B7A3930D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09238CD-64F9-4121-8AD8-A298241E1BA4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940450B-1D75-45DA-A273-012E0EDC811C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830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E331FE1-A655-4014-894B-30ED668203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1277180"/>
            <a:ext cx="12005366" cy="5518904"/>
          </a:xfrm>
          <a:prstGeom prst="rect">
            <a:avLst/>
          </a:prstGeom>
          <a:ln>
            <a:noFill/>
          </a:ln>
        </p:spPr>
      </p:pic>
      <p:grpSp>
        <p:nvGrpSpPr>
          <p:cNvPr id="10" name="Aufzählungspunkt_blau">
            <a:extLst>
              <a:ext uri="{FF2B5EF4-FFF2-40B4-BE49-F238E27FC236}">
                <a16:creationId xmlns:a16="http://schemas.microsoft.com/office/drawing/2014/main" id="{3C4E0243-70EA-4F9A-870B-7A8D8E1BA5F7}"/>
              </a:ext>
            </a:extLst>
          </p:cNvPr>
          <p:cNvGrpSpPr/>
          <p:nvPr/>
        </p:nvGrpSpPr>
        <p:grpSpPr>
          <a:xfrm>
            <a:off x="9450139" y="2200447"/>
            <a:ext cx="134854" cy="134854"/>
            <a:chOff x="643692" y="2748895"/>
            <a:chExt cx="540000" cy="54000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3B5E505C-1C6E-4403-819B-25D2C25EE513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ad 54">
              <a:extLst>
                <a:ext uri="{FF2B5EF4-FFF2-40B4-BE49-F238E27FC236}">
                  <a16:creationId xmlns:a16="http://schemas.microsoft.com/office/drawing/2014/main" id="{449EE930-E272-4EF3-AF4F-45E143F4F2C5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Aufzählungspunkt_blau">
            <a:extLst>
              <a:ext uri="{FF2B5EF4-FFF2-40B4-BE49-F238E27FC236}">
                <a16:creationId xmlns:a16="http://schemas.microsoft.com/office/drawing/2014/main" id="{6E6A6D91-BBF7-4973-9712-A310C6FF5596}"/>
              </a:ext>
            </a:extLst>
          </p:cNvPr>
          <p:cNvGrpSpPr/>
          <p:nvPr/>
        </p:nvGrpSpPr>
        <p:grpSpPr>
          <a:xfrm>
            <a:off x="10070082" y="2164767"/>
            <a:ext cx="134854" cy="134854"/>
            <a:chOff x="643692" y="2748895"/>
            <a:chExt cx="540000" cy="54000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7195FBD2-9FFA-4C0A-A5A5-324DA0CFD596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ad 54">
              <a:extLst>
                <a:ext uri="{FF2B5EF4-FFF2-40B4-BE49-F238E27FC236}">
                  <a16:creationId xmlns:a16="http://schemas.microsoft.com/office/drawing/2014/main" id="{2C9FD4DA-577F-4C24-BC08-30BC0BD33180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Aufzählungspunkt_blau">
            <a:extLst>
              <a:ext uri="{FF2B5EF4-FFF2-40B4-BE49-F238E27FC236}">
                <a16:creationId xmlns:a16="http://schemas.microsoft.com/office/drawing/2014/main" id="{9B82DBD0-6F99-43E6-9E88-F04BB0CBB026}"/>
              </a:ext>
            </a:extLst>
          </p:cNvPr>
          <p:cNvGrpSpPr/>
          <p:nvPr/>
        </p:nvGrpSpPr>
        <p:grpSpPr>
          <a:xfrm>
            <a:off x="9737811" y="2628609"/>
            <a:ext cx="134854" cy="134854"/>
            <a:chOff x="643692" y="2748895"/>
            <a:chExt cx="540000" cy="540000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B563B691-7CB5-4C10-8C64-58B058328EF5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ad 54">
              <a:extLst>
                <a:ext uri="{FF2B5EF4-FFF2-40B4-BE49-F238E27FC236}">
                  <a16:creationId xmlns:a16="http://schemas.microsoft.com/office/drawing/2014/main" id="{ABDC833D-267F-4DDF-B06C-5C5D4BF1086B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Aufzählungspunkt_blau">
            <a:extLst>
              <a:ext uri="{FF2B5EF4-FFF2-40B4-BE49-F238E27FC236}">
                <a16:creationId xmlns:a16="http://schemas.microsoft.com/office/drawing/2014/main" id="{B136E37C-BF90-43CE-B4FD-35B272137CE6}"/>
              </a:ext>
            </a:extLst>
          </p:cNvPr>
          <p:cNvGrpSpPr/>
          <p:nvPr/>
        </p:nvGrpSpPr>
        <p:grpSpPr>
          <a:xfrm>
            <a:off x="9679951" y="3168271"/>
            <a:ext cx="134854" cy="134854"/>
            <a:chOff x="643692" y="2748895"/>
            <a:chExt cx="540000" cy="540000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7F61146-5755-4FD1-9AA1-E270CDECC99F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ad 54">
              <a:extLst>
                <a:ext uri="{FF2B5EF4-FFF2-40B4-BE49-F238E27FC236}">
                  <a16:creationId xmlns:a16="http://schemas.microsoft.com/office/drawing/2014/main" id="{2831A155-A92C-49A7-A745-DB7D5799A787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Aufzählungspunkt_blau">
            <a:extLst>
              <a:ext uri="{FF2B5EF4-FFF2-40B4-BE49-F238E27FC236}">
                <a16:creationId xmlns:a16="http://schemas.microsoft.com/office/drawing/2014/main" id="{56CD274F-A827-4365-9EB2-BE2EE52A205E}"/>
              </a:ext>
            </a:extLst>
          </p:cNvPr>
          <p:cNvGrpSpPr/>
          <p:nvPr/>
        </p:nvGrpSpPr>
        <p:grpSpPr>
          <a:xfrm>
            <a:off x="10571955" y="2985410"/>
            <a:ext cx="134854" cy="134854"/>
            <a:chOff x="643692" y="2748895"/>
            <a:chExt cx="540000" cy="540000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A6D1147A-8F9A-4241-80AD-B78C46B60F61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ad 54">
              <a:extLst>
                <a:ext uri="{FF2B5EF4-FFF2-40B4-BE49-F238E27FC236}">
                  <a16:creationId xmlns:a16="http://schemas.microsoft.com/office/drawing/2014/main" id="{F4059BA6-0AEB-4837-883D-D94E0CCAAAB9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Aufzählungspunkt_blau">
            <a:extLst>
              <a:ext uri="{FF2B5EF4-FFF2-40B4-BE49-F238E27FC236}">
                <a16:creationId xmlns:a16="http://schemas.microsoft.com/office/drawing/2014/main" id="{2B8ED5BA-5AC5-4D40-B1D6-B65681B54B86}"/>
              </a:ext>
            </a:extLst>
          </p:cNvPr>
          <p:cNvGrpSpPr/>
          <p:nvPr/>
        </p:nvGrpSpPr>
        <p:grpSpPr>
          <a:xfrm>
            <a:off x="10697241" y="3158703"/>
            <a:ext cx="134854" cy="134854"/>
            <a:chOff x="643692" y="2748895"/>
            <a:chExt cx="540000" cy="540000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AC2F4C10-9313-4925-92CF-B51495451709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ad 54">
              <a:extLst>
                <a:ext uri="{FF2B5EF4-FFF2-40B4-BE49-F238E27FC236}">
                  <a16:creationId xmlns:a16="http://schemas.microsoft.com/office/drawing/2014/main" id="{91A01951-7EB8-45B8-8202-1A83F11D6D0C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Aufzählungspunkt_blau">
            <a:extLst>
              <a:ext uri="{FF2B5EF4-FFF2-40B4-BE49-F238E27FC236}">
                <a16:creationId xmlns:a16="http://schemas.microsoft.com/office/drawing/2014/main" id="{B21E11A7-EA4F-4400-8BD6-6C655DA70A2D}"/>
              </a:ext>
            </a:extLst>
          </p:cNvPr>
          <p:cNvGrpSpPr/>
          <p:nvPr/>
        </p:nvGrpSpPr>
        <p:grpSpPr>
          <a:xfrm>
            <a:off x="10021143" y="3612470"/>
            <a:ext cx="134854" cy="134854"/>
            <a:chOff x="643692" y="2748895"/>
            <a:chExt cx="540000" cy="54000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2881DD5F-05D0-4F47-84A4-A279BCDE8C7B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ad 54">
              <a:extLst>
                <a:ext uri="{FF2B5EF4-FFF2-40B4-BE49-F238E27FC236}">
                  <a16:creationId xmlns:a16="http://schemas.microsoft.com/office/drawing/2014/main" id="{BAB0C1A5-47BB-42AE-BA7A-D1DE418AD9F3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Aufzählungspunkt_blau">
            <a:extLst>
              <a:ext uri="{FF2B5EF4-FFF2-40B4-BE49-F238E27FC236}">
                <a16:creationId xmlns:a16="http://schemas.microsoft.com/office/drawing/2014/main" id="{FA358868-ED7C-46A8-B312-B0CC3EBA503A}"/>
              </a:ext>
            </a:extLst>
          </p:cNvPr>
          <p:cNvGrpSpPr/>
          <p:nvPr/>
        </p:nvGrpSpPr>
        <p:grpSpPr>
          <a:xfrm>
            <a:off x="9622091" y="3692843"/>
            <a:ext cx="134854" cy="134854"/>
            <a:chOff x="643692" y="2748895"/>
            <a:chExt cx="540000" cy="54000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D53E4395-0E7A-47F7-BA7F-963523AECACA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ad 54">
              <a:extLst>
                <a:ext uri="{FF2B5EF4-FFF2-40B4-BE49-F238E27FC236}">
                  <a16:creationId xmlns:a16="http://schemas.microsoft.com/office/drawing/2014/main" id="{EC417468-BC89-4225-9898-C2A3A14BF3E3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Aufzählungspunkt_blau">
            <a:extLst>
              <a:ext uri="{FF2B5EF4-FFF2-40B4-BE49-F238E27FC236}">
                <a16:creationId xmlns:a16="http://schemas.microsoft.com/office/drawing/2014/main" id="{774A8794-65BD-4642-A22A-C3EB21021118}"/>
              </a:ext>
            </a:extLst>
          </p:cNvPr>
          <p:cNvGrpSpPr/>
          <p:nvPr/>
        </p:nvGrpSpPr>
        <p:grpSpPr>
          <a:xfrm>
            <a:off x="9434411" y="3818129"/>
            <a:ext cx="134854" cy="134854"/>
            <a:chOff x="643692" y="2748895"/>
            <a:chExt cx="540000" cy="540000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06DE264F-6CB7-47F0-A949-7AFF3931B9D9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ad 54">
              <a:extLst>
                <a:ext uri="{FF2B5EF4-FFF2-40B4-BE49-F238E27FC236}">
                  <a16:creationId xmlns:a16="http://schemas.microsoft.com/office/drawing/2014/main" id="{BD6362B8-862D-4E7D-9984-E50DA7FF61F5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Aufzählungspunkt_blau">
            <a:extLst>
              <a:ext uri="{FF2B5EF4-FFF2-40B4-BE49-F238E27FC236}">
                <a16:creationId xmlns:a16="http://schemas.microsoft.com/office/drawing/2014/main" id="{B31EE482-54E9-4D85-8484-7DA75FE708EF}"/>
              </a:ext>
            </a:extLst>
          </p:cNvPr>
          <p:cNvGrpSpPr/>
          <p:nvPr/>
        </p:nvGrpSpPr>
        <p:grpSpPr>
          <a:xfrm>
            <a:off x="9454886" y="4063430"/>
            <a:ext cx="134854" cy="134854"/>
            <a:chOff x="643692" y="2748895"/>
            <a:chExt cx="540000" cy="54000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0C442180-1A72-455A-B953-B24F15D88D93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ad 54">
              <a:extLst>
                <a:ext uri="{FF2B5EF4-FFF2-40B4-BE49-F238E27FC236}">
                  <a16:creationId xmlns:a16="http://schemas.microsoft.com/office/drawing/2014/main" id="{3D7F9602-2CA7-420F-9C9F-BE0FE9E00AD3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Aufzählungspunkt_blau">
            <a:extLst>
              <a:ext uri="{FF2B5EF4-FFF2-40B4-BE49-F238E27FC236}">
                <a16:creationId xmlns:a16="http://schemas.microsoft.com/office/drawing/2014/main" id="{038F3118-4769-48A7-8C20-B4CE5AA5871B}"/>
              </a:ext>
            </a:extLst>
          </p:cNvPr>
          <p:cNvGrpSpPr/>
          <p:nvPr/>
        </p:nvGrpSpPr>
        <p:grpSpPr>
          <a:xfrm>
            <a:off x="9998481" y="4318232"/>
            <a:ext cx="134854" cy="134854"/>
            <a:chOff x="643692" y="2748895"/>
            <a:chExt cx="540000" cy="54000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24643FC-2F94-44C6-9DDE-2522E9AC1521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ad 54">
              <a:extLst>
                <a:ext uri="{FF2B5EF4-FFF2-40B4-BE49-F238E27FC236}">
                  <a16:creationId xmlns:a16="http://schemas.microsoft.com/office/drawing/2014/main" id="{BE052E41-888D-4CF6-85DB-ABF49754C699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Aufzählungspunkt_blau">
            <a:extLst>
              <a:ext uri="{FF2B5EF4-FFF2-40B4-BE49-F238E27FC236}">
                <a16:creationId xmlns:a16="http://schemas.microsoft.com/office/drawing/2014/main" id="{4C81812F-72FA-4A22-A78F-C03C4A92D7F1}"/>
              </a:ext>
            </a:extLst>
          </p:cNvPr>
          <p:cNvGrpSpPr/>
          <p:nvPr/>
        </p:nvGrpSpPr>
        <p:grpSpPr>
          <a:xfrm>
            <a:off x="9575425" y="4718525"/>
            <a:ext cx="134854" cy="134854"/>
            <a:chOff x="643692" y="2748895"/>
            <a:chExt cx="540000" cy="54000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9E599B9-4C4C-4C15-A908-512AA84B5946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ad 54">
              <a:extLst>
                <a:ext uri="{FF2B5EF4-FFF2-40B4-BE49-F238E27FC236}">
                  <a16:creationId xmlns:a16="http://schemas.microsoft.com/office/drawing/2014/main" id="{026FE223-956E-4647-ADAD-1DD52DB46041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Aufzählungspunkt_blau">
            <a:extLst>
              <a:ext uri="{FF2B5EF4-FFF2-40B4-BE49-F238E27FC236}">
                <a16:creationId xmlns:a16="http://schemas.microsoft.com/office/drawing/2014/main" id="{E24C355F-9C2E-48C9-A795-1BC523A19AC7}"/>
              </a:ext>
            </a:extLst>
          </p:cNvPr>
          <p:cNvGrpSpPr/>
          <p:nvPr/>
        </p:nvGrpSpPr>
        <p:grpSpPr>
          <a:xfrm>
            <a:off x="9756946" y="5176459"/>
            <a:ext cx="134854" cy="134854"/>
            <a:chOff x="643692" y="2748895"/>
            <a:chExt cx="540000" cy="54000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3C124F4-74CA-45D2-8A6D-7E8FC54110D7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ad 54">
              <a:extLst>
                <a:ext uri="{FF2B5EF4-FFF2-40B4-BE49-F238E27FC236}">
                  <a16:creationId xmlns:a16="http://schemas.microsoft.com/office/drawing/2014/main" id="{2981A107-C7AF-4A52-A603-3AB2A22B354B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Aufzählungspunkt_blau">
            <a:extLst>
              <a:ext uri="{FF2B5EF4-FFF2-40B4-BE49-F238E27FC236}">
                <a16:creationId xmlns:a16="http://schemas.microsoft.com/office/drawing/2014/main" id="{155D0946-5F1A-4C04-AA27-270FEF952B67}"/>
              </a:ext>
            </a:extLst>
          </p:cNvPr>
          <p:cNvGrpSpPr/>
          <p:nvPr/>
        </p:nvGrpSpPr>
        <p:grpSpPr>
          <a:xfrm>
            <a:off x="9633284" y="2736382"/>
            <a:ext cx="134854" cy="134854"/>
            <a:chOff x="643692" y="2748895"/>
            <a:chExt cx="540000" cy="5400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39875D6-4E67-4B96-8A3B-8F2E69C51B24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ad 54">
              <a:extLst>
                <a:ext uri="{FF2B5EF4-FFF2-40B4-BE49-F238E27FC236}">
                  <a16:creationId xmlns:a16="http://schemas.microsoft.com/office/drawing/2014/main" id="{923196CA-6D0C-4A28-88A9-DD9C3F46A463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Aufzählungspunkt_blau">
            <a:extLst>
              <a:ext uri="{FF2B5EF4-FFF2-40B4-BE49-F238E27FC236}">
                <a16:creationId xmlns:a16="http://schemas.microsoft.com/office/drawing/2014/main" id="{21EB10EB-16F1-410A-9FAA-2A6B06F6DC1B}"/>
              </a:ext>
            </a:extLst>
          </p:cNvPr>
          <p:cNvGrpSpPr/>
          <p:nvPr/>
        </p:nvGrpSpPr>
        <p:grpSpPr>
          <a:xfrm>
            <a:off x="9392280" y="2611781"/>
            <a:ext cx="134854" cy="134854"/>
            <a:chOff x="643692" y="2748895"/>
            <a:chExt cx="540000" cy="54000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C4CBD51-0609-4D78-A516-E47FC2371822}"/>
                </a:ext>
              </a:extLst>
            </p:cNvPr>
            <p:cNvSpPr/>
            <p:nvPr/>
          </p:nvSpPr>
          <p:spPr>
            <a:xfrm>
              <a:off x="643692" y="274889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ad 54">
              <a:extLst>
                <a:ext uri="{FF2B5EF4-FFF2-40B4-BE49-F238E27FC236}">
                  <a16:creationId xmlns:a16="http://schemas.microsoft.com/office/drawing/2014/main" id="{5730E184-1429-4003-851D-FD1368C54199}"/>
                </a:ext>
              </a:extLst>
            </p:cNvPr>
            <p:cNvSpPr/>
            <p:nvPr/>
          </p:nvSpPr>
          <p:spPr>
            <a:xfrm>
              <a:off x="682003" y="2787206"/>
              <a:ext cx="463378" cy="463378"/>
            </a:xfrm>
            <a:prstGeom prst="donut">
              <a:avLst>
                <a:gd name="adj" fmla="val 7424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30" y="336551"/>
            <a:ext cx="4135120" cy="837306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Hospitalisierungen – </a:t>
            </a:r>
            <a:r>
              <a:rPr lang="de-DE" sz="2000" dirty="0" smtClean="0">
                <a:solidFill>
                  <a:schemeClr val="tx1"/>
                </a:solidFill>
              </a:rPr>
              <a:t>AT/HU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789" y="6356350"/>
            <a:ext cx="583898" cy="365125"/>
          </a:xfrm>
        </p:spPr>
        <p:txBody>
          <a:bodyPr/>
          <a:lstStyle/>
          <a:p>
            <a:fld id="{CDD6A526-6E93-4D44-80E5-3CEE2153CC5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56E4AF7-4EBD-4D61-993B-D4156F8E6366}"/>
              </a:ext>
            </a:extLst>
          </p:cNvPr>
          <p:cNvSpPr txBox="1"/>
          <p:nvPr/>
        </p:nvSpPr>
        <p:spPr>
          <a:xfrm>
            <a:off x="552450" y="1195563"/>
            <a:ext cx="5095875" cy="103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15 öffentliche Akut-Krankenanstalten 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4.723 Krankenhausbetten (2020)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de-DE" sz="1600" dirty="0">
                <a:latin typeface="Lucida Sans" panose="020B0602030504020204" pitchFamily="34" charset="77"/>
              </a:rPr>
              <a:t>3,5 Betten pro 1.000 Einwohner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339CD1-2AE7-4435-A32E-9C29D77792A6}"/>
              </a:ext>
            </a:extLst>
          </p:cNvPr>
          <p:cNvGrpSpPr/>
          <p:nvPr/>
        </p:nvGrpSpPr>
        <p:grpSpPr>
          <a:xfrm>
            <a:off x="9761629" y="2025995"/>
            <a:ext cx="1869170" cy="2791661"/>
            <a:chOff x="9761629" y="2025995"/>
            <a:chExt cx="1869170" cy="2791661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AEAD381-B950-49E3-B656-279F5A9DF886}"/>
                </a:ext>
              </a:extLst>
            </p:cNvPr>
            <p:cNvSpPr txBox="1"/>
            <p:nvPr/>
          </p:nvSpPr>
          <p:spPr>
            <a:xfrm>
              <a:off x="10173818" y="2025995"/>
              <a:ext cx="940314" cy="104794"/>
            </a:xfrm>
            <a:custGeom>
              <a:avLst/>
              <a:gdLst>
                <a:gd name="connsiteX0" fmla="*/ 537893 w 1004087"/>
                <a:gd name="connsiteY0" fmla="*/ 73322 h 111901"/>
                <a:gd name="connsiteX1" fmla="*/ 519440 w 1004087"/>
                <a:gd name="connsiteY1" fmla="*/ 77578 h 111901"/>
                <a:gd name="connsiteX2" fmla="*/ 512429 w 1004087"/>
                <a:gd name="connsiteY2" fmla="*/ 88879 h 111901"/>
                <a:gd name="connsiteX3" fmla="*/ 515917 w 1004087"/>
                <a:gd name="connsiteY3" fmla="*/ 97251 h 111901"/>
                <a:gd name="connsiteX4" fmla="*/ 524428 w 1004087"/>
                <a:gd name="connsiteY4" fmla="*/ 100669 h 111901"/>
                <a:gd name="connsiteX5" fmla="*/ 542288 w 1004087"/>
                <a:gd name="connsiteY5" fmla="*/ 93065 h 111901"/>
                <a:gd name="connsiteX6" fmla="*/ 542288 w 1004087"/>
                <a:gd name="connsiteY6" fmla="*/ 73462 h 111901"/>
                <a:gd name="connsiteX7" fmla="*/ 446201 w 1004087"/>
                <a:gd name="connsiteY7" fmla="*/ 44788 h 111901"/>
                <a:gd name="connsiteX8" fmla="*/ 423737 w 1004087"/>
                <a:gd name="connsiteY8" fmla="*/ 57260 h 111901"/>
                <a:gd name="connsiteX9" fmla="*/ 423737 w 1004087"/>
                <a:gd name="connsiteY9" fmla="*/ 92099 h 111901"/>
                <a:gd name="connsiteX10" fmla="*/ 443968 w 1004087"/>
                <a:gd name="connsiteY10" fmla="*/ 101575 h 111901"/>
                <a:gd name="connsiteX11" fmla="*/ 458619 w 1004087"/>
                <a:gd name="connsiteY11" fmla="*/ 93667 h 111901"/>
                <a:gd name="connsiteX12" fmla="*/ 463781 w 1004087"/>
                <a:gd name="connsiteY12" fmla="*/ 71405 h 111901"/>
                <a:gd name="connsiteX13" fmla="*/ 446201 w 1004087"/>
                <a:gd name="connsiteY13" fmla="*/ 44788 h 111901"/>
                <a:gd name="connsiteX14" fmla="*/ 312469 w 1004087"/>
                <a:gd name="connsiteY14" fmla="*/ 43045 h 111901"/>
                <a:gd name="connsiteX15" fmla="*/ 294819 w 1004087"/>
                <a:gd name="connsiteY15" fmla="*/ 64183 h 111901"/>
                <a:gd name="connsiteX16" fmla="*/ 328236 w 1004087"/>
                <a:gd name="connsiteY16" fmla="*/ 64183 h 111901"/>
                <a:gd name="connsiteX17" fmla="*/ 312469 w 1004087"/>
                <a:gd name="connsiteY17" fmla="*/ 43045 h 111901"/>
                <a:gd name="connsiteX18" fmla="*/ 124244 w 1004087"/>
                <a:gd name="connsiteY18" fmla="*/ 34394 h 111901"/>
                <a:gd name="connsiteX19" fmla="*/ 137987 w 1004087"/>
                <a:gd name="connsiteY19" fmla="*/ 34394 h 111901"/>
                <a:gd name="connsiteX20" fmla="*/ 137987 w 1004087"/>
                <a:gd name="connsiteY20" fmla="*/ 110157 h 111901"/>
                <a:gd name="connsiteX21" fmla="*/ 124244 w 1004087"/>
                <a:gd name="connsiteY21" fmla="*/ 110157 h 111901"/>
                <a:gd name="connsiteX22" fmla="*/ 613395 w 1004087"/>
                <a:gd name="connsiteY22" fmla="*/ 32720 h 111901"/>
                <a:gd name="connsiteX23" fmla="*/ 633208 w 1004087"/>
                <a:gd name="connsiteY23" fmla="*/ 35162 h 111901"/>
                <a:gd name="connsiteX24" fmla="*/ 633208 w 1004087"/>
                <a:gd name="connsiteY24" fmla="*/ 46673 h 111901"/>
                <a:gd name="connsiteX25" fmla="*/ 614264 w 1004087"/>
                <a:gd name="connsiteY25" fmla="*/ 43254 h 111901"/>
                <a:gd name="connsiteX26" fmla="*/ 597339 w 1004087"/>
                <a:gd name="connsiteY26" fmla="*/ 51172 h 111901"/>
                <a:gd name="connsiteX27" fmla="*/ 591001 w 1004087"/>
                <a:gd name="connsiteY27" fmla="*/ 72276 h 111901"/>
                <a:gd name="connsiteX28" fmla="*/ 597548 w 1004087"/>
                <a:gd name="connsiteY28" fmla="*/ 92926 h 111901"/>
                <a:gd name="connsiteX29" fmla="*/ 614682 w 1004087"/>
                <a:gd name="connsiteY29" fmla="*/ 100809 h 111901"/>
                <a:gd name="connsiteX30" fmla="*/ 634045 w 1004087"/>
                <a:gd name="connsiteY30" fmla="*/ 95995 h 111901"/>
                <a:gd name="connsiteX31" fmla="*/ 634045 w 1004087"/>
                <a:gd name="connsiteY31" fmla="*/ 107855 h 111901"/>
                <a:gd name="connsiteX32" fmla="*/ 611023 w 1004087"/>
                <a:gd name="connsiteY32" fmla="*/ 111901 h 111901"/>
                <a:gd name="connsiteX33" fmla="*/ 585560 w 1004087"/>
                <a:gd name="connsiteY33" fmla="*/ 100530 h 111901"/>
                <a:gd name="connsiteX34" fmla="*/ 575444 w 1004087"/>
                <a:gd name="connsiteY34" fmla="*/ 71857 h 111901"/>
                <a:gd name="connsiteX35" fmla="*/ 585455 w 1004087"/>
                <a:gd name="connsiteY35" fmla="*/ 43045 h 111901"/>
                <a:gd name="connsiteX36" fmla="*/ 613395 w 1004087"/>
                <a:gd name="connsiteY36" fmla="*/ 32720 h 111901"/>
                <a:gd name="connsiteX37" fmla="*/ 531405 w 1004087"/>
                <a:gd name="connsiteY37" fmla="*/ 32720 h 111901"/>
                <a:gd name="connsiteX38" fmla="*/ 550032 w 1004087"/>
                <a:gd name="connsiteY38" fmla="*/ 38475 h 111901"/>
                <a:gd name="connsiteX39" fmla="*/ 556031 w 1004087"/>
                <a:gd name="connsiteY39" fmla="*/ 56230 h 111901"/>
                <a:gd name="connsiteX40" fmla="*/ 556031 w 1004087"/>
                <a:gd name="connsiteY40" fmla="*/ 90554 h 111901"/>
                <a:gd name="connsiteX41" fmla="*/ 563287 w 1004087"/>
                <a:gd name="connsiteY41" fmla="*/ 102344 h 111901"/>
                <a:gd name="connsiteX42" fmla="*/ 565938 w 1004087"/>
                <a:gd name="connsiteY42" fmla="*/ 102065 h 111901"/>
                <a:gd name="connsiteX43" fmla="*/ 566914 w 1004087"/>
                <a:gd name="connsiteY43" fmla="*/ 109669 h 111901"/>
                <a:gd name="connsiteX44" fmla="*/ 556589 w 1004087"/>
                <a:gd name="connsiteY44" fmla="*/ 111901 h 111901"/>
                <a:gd name="connsiteX45" fmla="*/ 544311 w 1004087"/>
                <a:gd name="connsiteY45" fmla="*/ 100530 h 111901"/>
                <a:gd name="connsiteX46" fmla="*/ 520522 w 1004087"/>
                <a:gd name="connsiteY46" fmla="*/ 111901 h 111901"/>
                <a:gd name="connsiteX47" fmla="*/ 504895 w 1004087"/>
                <a:gd name="connsiteY47" fmla="*/ 106006 h 111901"/>
                <a:gd name="connsiteX48" fmla="*/ 498686 w 1004087"/>
                <a:gd name="connsiteY48" fmla="*/ 91112 h 111901"/>
                <a:gd name="connsiteX49" fmla="*/ 509115 w 1004087"/>
                <a:gd name="connsiteY49" fmla="*/ 72031 h 111901"/>
                <a:gd name="connsiteX50" fmla="*/ 539079 w 1004087"/>
                <a:gd name="connsiteY50" fmla="*/ 65369 h 111901"/>
                <a:gd name="connsiteX51" fmla="*/ 542288 w 1004087"/>
                <a:gd name="connsiteY51" fmla="*/ 65369 h 111901"/>
                <a:gd name="connsiteX52" fmla="*/ 542288 w 1004087"/>
                <a:gd name="connsiteY52" fmla="*/ 56230 h 111901"/>
                <a:gd name="connsiteX53" fmla="*/ 528544 w 1004087"/>
                <a:gd name="connsiteY53" fmla="*/ 43045 h 111901"/>
                <a:gd name="connsiteX54" fmla="*/ 505244 w 1004087"/>
                <a:gd name="connsiteY54" fmla="*/ 49742 h 111901"/>
                <a:gd name="connsiteX55" fmla="*/ 505244 w 1004087"/>
                <a:gd name="connsiteY55" fmla="*/ 38371 h 111901"/>
                <a:gd name="connsiteX56" fmla="*/ 531405 w 1004087"/>
                <a:gd name="connsiteY56" fmla="*/ 32720 h 111901"/>
                <a:gd name="connsiteX57" fmla="*/ 313306 w 1004087"/>
                <a:gd name="connsiteY57" fmla="*/ 32720 h 111901"/>
                <a:gd name="connsiteX58" fmla="*/ 334549 w 1004087"/>
                <a:gd name="connsiteY58" fmla="*/ 42522 h 111901"/>
                <a:gd name="connsiteX59" fmla="*/ 342049 w 1004087"/>
                <a:gd name="connsiteY59" fmla="*/ 70322 h 111901"/>
                <a:gd name="connsiteX60" fmla="*/ 341979 w 1004087"/>
                <a:gd name="connsiteY60" fmla="*/ 74508 h 111901"/>
                <a:gd name="connsiteX61" fmla="*/ 294191 w 1004087"/>
                <a:gd name="connsiteY61" fmla="*/ 74508 h 111901"/>
                <a:gd name="connsiteX62" fmla="*/ 320632 w 1004087"/>
                <a:gd name="connsiteY62" fmla="*/ 101437 h 111901"/>
                <a:gd name="connsiteX63" fmla="*/ 341700 w 1004087"/>
                <a:gd name="connsiteY63" fmla="*/ 96763 h 111901"/>
                <a:gd name="connsiteX64" fmla="*/ 341700 w 1004087"/>
                <a:gd name="connsiteY64" fmla="*/ 107715 h 111901"/>
                <a:gd name="connsiteX65" fmla="*/ 318050 w 1004087"/>
                <a:gd name="connsiteY65" fmla="*/ 111901 h 111901"/>
                <a:gd name="connsiteX66" fmla="*/ 290703 w 1004087"/>
                <a:gd name="connsiteY66" fmla="*/ 100784 h 111901"/>
                <a:gd name="connsiteX67" fmla="*/ 280169 w 1004087"/>
                <a:gd name="connsiteY67" fmla="*/ 71962 h 111901"/>
                <a:gd name="connsiteX68" fmla="*/ 289482 w 1004087"/>
                <a:gd name="connsiteY68" fmla="*/ 43733 h 111901"/>
                <a:gd name="connsiteX69" fmla="*/ 313306 w 1004087"/>
                <a:gd name="connsiteY69" fmla="*/ 32720 h 111901"/>
                <a:gd name="connsiteX70" fmla="*/ 186203 w 1004087"/>
                <a:gd name="connsiteY70" fmla="*/ 32720 h 111901"/>
                <a:gd name="connsiteX71" fmla="*/ 201899 w 1004087"/>
                <a:gd name="connsiteY71" fmla="*/ 34464 h 111901"/>
                <a:gd name="connsiteX72" fmla="*/ 204760 w 1004087"/>
                <a:gd name="connsiteY72" fmla="*/ 35022 h 111901"/>
                <a:gd name="connsiteX73" fmla="*/ 204760 w 1004087"/>
                <a:gd name="connsiteY73" fmla="*/ 46463 h 111901"/>
                <a:gd name="connsiteX74" fmla="*/ 186412 w 1004087"/>
                <a:gd name="connsiteY74" fmla="*/ 43045 h 111901"/>
                <a:gd name="connsiteX75" fmla="*/ 176819 w 1004087"/>
                <a:gd name="connsiteY75" fmla="*/ 45661 h 111901"/>
                <a:gd name="connsiteX76" fmla="*/ 173227 w 1004087"/>
                <a:gd name="connsiteY76" fmla="*/ 52672 h 111901"/>
                <a:gd name="connsiteX77" fmla="*/ 183273 w 1004087"/>
                <a:gd name="connsiteY77" fmla="*/ 63137 h 111901"/>
                <a:gd name="connsiteX78" fmla="*/ 189900 w 1004087"/>
                <a:gd name="connsiteY78" fmla="*/ 65927 h 111901"/>
                <a:gd name="connsiteX79" fmla="*/ 205806 w 1004087"/>
                <a:gd name="connsiteY79" fmla="*/ 75938 h 111901"/>
                <a:gd name="connsiteX80" fmla="*/ 210480 w 1004087"/>
                <a:gd name="connsiteY80" fmla="*/ 89089 h 111901"/>
                <a:gd name="connsiteX81" fmla="*/ 202597 w 1004087"/>
                <a:gd name="connsiteY81" fmla="*/ 105483 h 111901"/>
                <a:gd name="connsiteX82" fmla="*/ 182435 w 1004087"/>
                <a:gd name="connsiteY82" fmla="*/ 111901 h 111901"/>
                <a:gd name="connsiteX83" fmla="*/ 159553 w 1004087"/>
                <a:gd name="connsiteY83" fmla="*/ 107506 h 111901"/>
                <a:gd name="connsiteX84" fmla="*/ 159553 w 1004087"/>
                <a:gd name="connsiteY84" fmla="*/ 94879 h 111901"/>
                <a:gd name="connsiteX85" fmla="*/ 182994 w 1004087"/>
                <a:gd name="connsiteY85" fmla="*/ 101576 h 111901"/>
                <a:gd name="connsiteX86" fmla="*/ 192830 w 1004087"/>
                <a:gd name="connsiteY86" fmla="*/ 98367 h 111901"/>
                <a:gd name="connsiteX87" fmla="*/ 196737 w 1004087"/>
                <a:gd name="connsiteY87" fmla="*/ 90344 h 111901"/>
                <a:gd name="connsiteX88" fmla="*/ 185784 w 1004087"/>
                <a:gd name="connsiteY88" fmla="*/ 78694 h 111901"/>
                <a:gd name="connsiteX89" fmla="*/ 177761 w 1004087"/>
                <a:gd name="connsiteY89" fmla="*/ 75275 h 111901"/>
                <a:gd name="connsiteX90" fmla="*/ 159972 w 1004087"/>
                <a:gd name="connsiteY90" fmla="*/ 53998 h 111901"/>
                <a:gd name="connsiteX91" fmla="*/ 166983 w 1004087"/>
                <a:gd name="connsiteY91" fmla="*/ 38406 h 111901"/>
                <a:gd name="connsiteX92" fmla="*/ 186203 w 1004087"/>
                <a:gd name="connsiteY92" fmla="*/ 32720 h 111901"/>
                <a:gd name="connsiteX93" fmla="*/ 243320 w 1004087"/>
                <a:gd name="connsiteY93" fmla="*/ 19324 h 111901"/>
                <a:gd name="connsiteX94" fmla="*/ 243320 w 1004087"/>
                <a:gd name="connsiteY94" fmla="*/ 34393 h 111901"/>
                <a:gd name="connsiteX95" fmla="*/ 263133 w 1004087"/>
                <a:gd name="connsiteY95" fmla="*/ 34393 h 111901"/>
                <a:gd name="connsiteX96" fmla="*/ 263133 w 1004087"/>
                <a:gd name="connsiteY96" fmla="*/ 44718 h 111901"/>
                <a:gd name="connsiteX97" fmla="*/ 243320 w 1004087"/>
                <a:gd name="connsiteY97" fmla="*/ 44718 h 111901"/>
                <a:gd name="connsiteX98" fmla="*/ 243320 w 1004087"/>
                <a:gd name="connsiteY98" fmla="*/ 86716 h 111901"/>
                <a:gd name="connsiteX99" fmla="*/ 256156 w 1004087"/>
                <a:gd name="connsiteY99" fmla="*/ 101575 h 111901"/>
                <a:gd name="connsiteX100" fmla="*/ 262784 w 1004087"/>
                <a:gd name="connsiteY100" fmla="*/ 100668 h 111901"/>
                <a:gd name="connsiteX101" fmla="*/ 262784 w 1004087"/>
                <a:gd name="connsiteY101" fmla="*/ 110156 h 111901"/>
                <a:gd name="connsiteX102" fmla="*/ 251761 w 1004087"/>
                <a:gd name="connsiteY102" fmla="*/ 111900 h 111901"/>
                <a:gd name="connsiteX103" fmla="*/ 235437 w 1004087"/>
                <a:gd name="connsiteY103" fmla="*/ 105901 h 111901"/>
                <a:gd name="connsiteX104" fmla="*/ 229577 w 1004087"/>
                <a:gd name="connsiteY104" fmla="*/ 89227 h 111901"/>
                <a:gd name="connsiteX105" fmla="*/ 229577 w 1004087"/>
                <a:gd name="connsiteY105" fmla="*/ 44718 h 111901"/>
                <a:gd name="connsiteX106" fmla="*/ 220089 w 1004087"/>
                <a:gd name="connsiteY106" fmla="*/ 44718 h 111901"/>
                <a:gd name="connsiteX107" fmla="*/ 220089 w 1004087"/>
                <a:gd name="connsiteY107" fmla="*/ 34393 h 111901"/>
                <a:gd name="connsiteX108" fmla="*/ 229577 w 1004087"/>
                <a:gd name="connsiteY108" fmla="*/ 34393 h 111901"/>
                <a:gd name="connsiteX109" fmla="*/ 229577 w 1004087"/>
                <a:gd name="connsiteY109" fmla="*/ 20650 h 111901"/>
                <a:gd name="connsiteX110" fmla="*/ 942975 w 1004087"/>
                <a:gd name="connsiteY110" fmla="*/ 6908 h 111901"/>
                <a:gd name="connsiteX111" fmla="*/ 957625 w 1004087"/>
                <a:gd name="connsiteY111" fmla="*/ 6908 h 111901"/>
                <a:gd name="connsiteX112" fmla="*/ 957625 w 1004087"/>
                <a:gd name="connsiteY112" fmla="*/ 99204 h 111901"/>
                <a:gd name="connsiteX113" fmla="*/ 1004087 w 1004087"/>
                <a:gd name="connsiteY113" fmla="*/ 99204 h 111901"/>
                <a:gd name="connsiteX114" fmla="*/ 1004087 w 1004087"/>
                <a:gd name="connsiteY114" fmla="*/ 110157 h 111901"/>
                <a:gd name="connsiteX115" fmla="*/ 942975 w 1004087"/>
                <a:gd name="connsiteY115" fmla="*/ 110157 h 111901"/>
                <a:gd name="connsiteX116" fmla="*/ 847725 w 1004087"/>
                <a:gd name="connsiteY116" fmla="*/ 6908 h 111901"/>
                <a:gd name="connsiteX117" fmla="*/ 861468 w 1004087"/>
                <a:gd name="connsiteY117" fmla="*/ 6908 h 111901"/>
                <a:gd name="connsiteX118" fmla="*/ 861468 w 1004087"/>
                <a:gd name="connsiteY118" fmla="*/ 57695 h 111901"/>
                <a:gd name="connsiteX119" fmla="*/ 903256 w 1004087"/>
                <a:gd name="connsiteY119" fmla="*/ 6908 h 111901"/>
                <a:gd name="connsiteX120" fmla="*/ 917982 w 1004087"/>
                <a:gd name="connsiteY120" fmla="*/ 6908 h 111901"/>
                <a:gd name="connsiteX121" fmla="*/ 877539 w 1004087"/>
                <a:gd name="connsiteY121" fmla="*/ 56171 h 111901"/>
                <a:gd name="connsiteX122" fmla="*/ 925123 w 1004087"/>
                <a:gd name="connsiteY122" fmla="*/ 110157 h 111901"/>
                <a:gd name="connsiteX123" fmla="*/ 906605 w 1004087"/>
                <a:gd name="connsiteY123" fmla="*/ 110157 h 111901"/>
                <a:gd name="connsiteX124" fmla="*/ 861468 w 1004087"/>
                <a:gd name="connsiteY124" fmla="*/ 57835 h 111901"/>
                <a:gd name="connsiteX125" fmla="*/ 861468 w 1004087"/>
                <a:gd name="connsiteY125" fmla="*/ 110157 h 111901"/>
                <a:gd name="connsiteX126" fmla="*/ 847725 w 1004087"/>
                <a:gd name="connsiteY126" fmla="*/ 110157 h 111901"/>
                <a:gd name="connsiteX127" fmla="*/ 771525 w 1004087"/>
                <a:gd name="connsiteY127" fmla="*/ 6908 h 111901"/>
                <a:gd name="connsiteX128" fmla="*/ 786175 w 1004087"/>
                <a:gd name="connsiteY128" fmla="*/ 6908 h 111901"/>
                <a:gd name="connsiteX129" fmla="*/ 786175 w 1004087"/>
                <a:gd name="connsiteY129" fmla="*/ 99204 h 111901"/>
                <a:gd name="connsiteX130" fmla="*/ 832638 w 1004087"/>
                <a:gd name="connsiteY130" fmla="*/ 99204 h 111901"/>
                <a:gd name="connsiteX131" fmla="*/ 832638 w 1004087"/>
                <a:gd name="connsiteY131" fmla="*/ 110157 h 111901"/>
                <a:gd name="connsiteX132" fmla="*/ 771525 w 1004087"/>
                <a:gd name="connsiteY132" fmla="*/ 110157 h 111901"/>
                <a:gd name="connsiteX133" fmla="*/ 124244 w 1004087"/>
                <a:gd name="connsiteY133" fmla="*/ 6908 h 111901"/>
                <a:gd name="connsiteX134" fmla="*/ 137987 w 1004087"/>
                <a:gd name="connsiteY134" fmla="*/ 6908 h 111901"/>
                <a:gd name="connsiteX135" fmla="*/ 137987 w 1004087"/>
                <a:gd name="connsiteY135" fmla="*/ 20651 h 111901"/>
                <a:gd name="connsiteX136" fmla="*/ 124244 w 1004087"/>
                <a:gd name="connsiteY136" fmla="*/ 20651 h 111901"/>
                <a:gd name="connsiteX137" fmla="*/ 0 w 1004087"/>
                <a:gd name="connsiteY137" fmla="*/ 6908 h 111901"/>
                <a:gd name="connsiteX138" fmla="*/ 20218 w 1004087"/>
                <a:gd name="connsiteY138" fmla="*/ 6908 h 111901"/>
                <a:gd name="connsiteX139" fmla="*/ 48865 w 1004087"/>
                <a:gd name="connsiteY139" fmla="*/ 86787 h 111901"/>
                <a:gd name="connsiteX140" fmla="*/ 78296 w 1004087"/>
                <a:gd name="connsiteY140" fmla="*/ 6908 h 111901"/>
                <a:gd name="connsiteX141" fmla="*/ 96482 w 1004087"/>
                <a:gd name="connsiteY141" fmla="*/ 6908 h 111901"/>
                <a:gd name="connsiteX142" fmla="*/ 96482 w 1004087"/>
                <a:gd name="connsiteY142" fmla="*/ 110157 h 111901"/>
                <a:gd name="connsiteX143" fmla="*/ 82739 w 1004087"/>
                <a:gd name="connsiteY143" fmla="*/ 110157 h 111901"/>
                <a:gd name="connsiteX144" fmla="*/ 82739 w 1004087"/>
                <a:gd name="connsiteY144" fmla="*/ 26289 h 111901"/>
                <a:gd name="connsiteX145" fmla="*/ 54308 w 1004087"/>
                <a:gd name="connsiteY145" fmla="*/ 103251 h 111901"/>
                <a:gd name="connsiteX146" fmla="*/ 40156 w 1004087"/>
                <a:gd name="connsiteY146" fmla="*/ 103251 h 111901"/>
                <a:gd name="connsiteX147" fmla="*/ 12557 w 1004087"/>
                <a:gd name="connsiteY147" fmla="*/ 26089 h 111901"/>
                <a:gd name="connsiteX148" fmla="*/ 12557 w 1004087"/>
                <a:gd name="connsiteY148" fmla="*/ 110157 h 111901"/>
                <a:gd name="connsiteX149" fmla="*/ 0 w 1004087"/>
                <a:gd name="connsiteY149" fmla="*/ 110157 h 111901"/>
                <a:gd name="connsiteX150" fmla="*/ 657644 w 1004087"/>
                <a:gd name="connsiteY150" fmla="*/ 0 h 111901"/>
                <a:gd name="connsiteX151" fmla="*/ 671387 w 1004087"/>
                <a:gd name="connsiteY151" fmla="*/ 0 h 111901"/>
                <a:gd name="connsiteX152" fmla="*/ 671387 w 1004087"/>
                <a:gd name="connsiteY152" fmla="*/ 48625 h 111901"/>
                <a:gd name="connsiteX153" fmla="*/ 698036 w 1004087"/>
                <a:gd name="connsiteY153" fmla="*/ 32719 h 111901"/>
                <a:gd name="connsiteX154" fmla="*/ 713768 w 1004087"/>
                <a:gd name="connsiteY154" fmla="*/ 38963 h 111901"/>
                <a:gd name="connsiteX155" fmla="*/ 719593 w 1004087"/>
                <a:gd name="connsiteY155" fmla="*/ 55741 h 111901"/>
                <a:gd name="connsiteX156" fmla="*/ 719593 w 1004087"/>
                <a:gd name="connsiteY156" fmla="*/ 110156 h 111901"/>
                <a:gd name="connsiteX157" fmla="*/ 705850 w 1004087"/>
                <a:gd name="connsiteY157" fmla="*/ 110156 h 111901"/>
                <a:gd name="connsiteX158" fmla="*/ 705850 w 1004087"/>
                <a:gd name="connsiteY158" fmla="*/ 60206 h 111901"/>
                <a:gd name="connsiteX159" fmla="*/ 703373 w 1004087"/>
                <a:gd name="connsiteY159" fmla="*/ 48171 h 111901"/>
                <a:gd name="connsiteX160" fmla="*/ 695176 w 1004087"/>
                <a:gd name="connsiteY160" fmla="*/ 44579 h 111901"/>
                <a:gd name="connsiteX161" fmla="*/ 671387 w 1004087"/>
                <a:gd name="connsiteY161" fmla="*/ 61113 h 111901"/>
                <a:gd name="connsiteX162" fmla="*/ 671387 w 1004087"/>
                <a:gd name="connsiteY162" fmla="*/ 110156 h 111901"/>
                <a:gd name="connsiteX163" fmla="*/ 657644 w 1004087"/>
                <a:gd name="connsiteY163" fmla="*/ 110156 h 111901"/>
                <a:gd name="connsiteX164" fmla="*/ 409994 w 1004087"/>
                <a:gd name="connsiteY164" fmla="*/ 0 h 111901"/>
                <a:gd name="connsiteX165" fmla="*/ 423737 w 1004087"/>
                <a:gd name="connsiteY165" fmla="*/ 0 h 111901"/>
                <a:gd name="connsiteX166" fmla="*/ 423737 w 1004087"/>
                <a:gd name="connsiteY166" fmla="*/ 48625 h 111901"/>
                <a:gd name="connsiteX167" fmla="*/ 449061 w 1004087"/>
                <a:gd name="connsiteY167" fmla="*/ 32719 h 111901"/>
                <a:gd name="connsiteX168" fmla="*/ 470583 w 1004087"/>
                <a:gd name="connsiteY168" fmla="*/ 42695 h 111901"/>
                <a:gd name="connsiteX169" fmla="*/ 478431 w 1004087"/>
                <a:gd name="connsiteY169" fmla="*/ 69972 h 111901"/>
                <a:gd name="connsiteX170" fmla="*/ 469536 w 1004087"/>
                <a:gd name="connsiteY170" fmla="*/ 100354 h 111901"/>
                <a:gd name="connsiteX171" fmla="*/ 446131 w 1004087"/>
                <a:gd name="connsiteY171" fmla="*/ 111900 h 111901"/>
                <a:gd name="connsiteX172" fmla="*/ 423737 w 1004087"/>
                <a:gd name="connsiteY172" fmla="*/ 101575 h 111901"/>
                <a:gd name="connsiteX173" fmla="*/ 422063 w 1004087"/>
                <a:gd name="connsiteY173" fmla="*/ 110993 h 111901"/>
                <a:gd name="connsiteX174" fmla="*/ 409994 w 1004087"/>
                <a:gd name="connsiteY174" fmla="*/ 110993 h 111901"/>
                <a:gd name="connsiteX175" fmla="*/ 371894 w 1004087"/>
                <a:gd name="connsiteY175" fmla="*/ 0 h 111901"/>
                <a:gd name="connsiteX176" fmla="*/ 385637 w 1004087"/>
                <a:gd name="connsiteY176" fmla="*/ 0 h 111901"/>
                <a:gd name="connsiteX177" fmla="*/ 385637 w 1004087"/>
                <a:gd name="connsiteY177" fmla="*/ 110156 h 111901"/>
                <a:gd name="connsiteX178" fmla="*/ 371894 w 1004087"/>
                <a:gd name="connsiteY178" fmla="*/ 110156 h 11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004087" h="111901">
                  <a:moveTo>
                    <a:pt x="537893" y="73322"/>
                  </a:moveTo>
                  <a:cubicBezTo>
                    <a:pt x="530265" y="73322"/>
                    <a:pt x="524114" y="74741"/>
                    <a:pt x="519440" y="77578"/>
                  </a:cubicBezTo>
                  <a:cubicBezTo>
                    <a:pt x="514766" y="80415"/>
                    <a:pt x="512429" y="84182"/>
                    <a:pt x="512429" y="88879"/>
                  </a:cubicBezTo>
                  <a:cubicBezTo>
                    <a:pt x="512429" y="92181"/>
                    <a:pt x="513592" y="94972"/>
                    <a:pt x="515917" y="97251"/>
                  </a:cubicBezTo>
                  <a:cubicBezTo>
                    <a:pt x="518243" y="99530"/>
                    <a:pt x="521080" y="100669"/>
                    <a:pt x="524428" y="100669"/>
                  </a:cubicBezTo>
                  <a:cubicBezTo>
                    <a:pt x="530149" y="100669"/>
                    <a:pt x="536102" y="98135"/>
                    <a:pt x="542288" y="93065"/>
                  </a:cubicBezTo>
                  <a:lnTo>
                    <a:pt x="542288" y="73462"/>
                  </a:lnTo>
                  <a:close/>
                  <a:moveTo>
                    <a:pt x="446201" y="44788"/>
                  </a:moveTo>
                  <a:cubicBezTo>
                    <a:pt x="438527" y="44788"/>
                    <a:pt x="431039" y="48945"/>
                    <a:pt x="423737" y="57260"/>
                  </a:cubicBezTo>
                  <a:lnTo>
                    <a:pt x="423737" y="92099"/>
                  </a:lnTo>
                  <a:cubicBezTo>
                    <a:pt x="430806" y="98417"/>
                    <a:pt x="437550" y="101575"/>
                    <a:pt x="443968" y="101575"/>
                  </a:cubicBezTo>
                  <a:cubicBezTo>
                    <a:pt x="450293" y="101575"/>
                    <a:pt x="455177" y="98939"/>
                    <a:pt x="458619" y="93667"/>
                  </a:cubicBezTo>
                  <a:cubicBezTo>
                    <a:pt x="462060" y="88395"/>
                    <a:pt x="463781" y="80974"/>
                    <a:pt x="463781" y="71405"/>
                  </a:cubicBezTo>
                  <a:cubicBezTo>
                    <a:pt x="463781" y="53660"/>
                    <a:pt x="457921" y="44788"/>
                    <a:pt x="446201" y="44788"/>
                  </a:cubicBezTo>
                  <a:close/>
                  <a:moveTo>
                    <a:pt x="312469" y="43045"/>
                  </a:moveTo>
                  <a:cubicBezTo>
                    <a:pt x="301912" y="43045"/>
                    <a:pt x="296028" y="50091"/>
                    <a:pt x="294819" y="64183"/>
                  </a:cubicBezTo>
                  <a:lnTo>
                    <a:pt x="328236" y="64183"/>
                  </a:lnTo>
                  <a:cubicBezTo>
                    <a:pt x="328236" y="50091"/>
                    <a:pt x="322980" y="43045"/>
                    <a:pt x="312469" y="43045"/>
                  </a:cubicBezTo>
                  <a:close/>
                  <a:moveTo>
                    <a:pt x="124244" y="34394"/>
                  </a:moveTo>
                  <a:lnTo>
                    <a:pt x="137987" y="34394"/>
                  </a:lnTo>
                  <a:lnTo>
                    <a:pt x="137987" y="110157"/>
                  </a:lnTo>
                  <a:lnTo>
                    <a:pt x="124244" y="110157"/>
                  </a:lnTo>
                  <a:close/>
                  <a:moveTo>
                    <a:pt x="613395" y="32720"/>
                  </a:moveTo>
                  <a:cubicBezTo>
                    <a:pt x="619302" y="32720"/>
                    <a:pt x="625906" y="33534"/>
                    <a:pt x="633208" y="35162"/>
                  </a:cubicBezTo>
                  <a:lnTo>
                    <a:pt x="633208" y="46673"/>
                  </a:lnTo>
                  <a:cubicBezTo>
                    <a:pt x="625454" y="44394"/>
                    <a:pt x="619139" y="43254"/>
                    <a:pt x="614264" y="43254"/>
                  </a:cubicBezTo>
                  <a:cubicBezTo>
                    <a:pt x="607206" y="43254"/>
                    <a:pt x="601565" y="45894"/>
                    <a:pt x="597339" y="51172"/>
                  </a:cubicBezTo>
                  <a:cubicBezTo>
                    <a:pt x="593114" y="56451"/>
                    <a:pt x="591001" y="63485"/>
                    <a:pt x="591001" y="72276"/>
                  </a:cubicBezTo>
                  <a:cubicBezTo>
                    <a:pt x="591001" y="80787"/>
                    <a:pt x="593184" y="87670"/>
                    <a:pt x="597548" y="92926"/>
                  </a:cubicBezTo>
                  <a:cubicBezTo>
                    <a:pt x="601913" y="98181"/>
                    <a:pt x="607625" y="100809"/>
                    <a:pt x="614682" y="100809"/>
                  </a:cubicBezTo>
                  <a:cubicBezTo>
                    <a:pt x="620951" y="100809"/>
                    <a:pt x="627405" y="99204"/>
                    <a:pt x="634045" y="95995"/>
                  </a:cubicBezTo>
                  <a:lnTo>
                    <a:pt x="634045" y="107855"/>
                  </a:lnTo>
                  <a:cubicBezTo>
                    <a:pt x="625162" y="110552"/>
                    <a:pt x="617488" y="111901"/>
                    <a:pt x="611023" y="111901"/>
                  </a:cubicBezTo>
                  <a:cubicBezTo>
                    <a:pt x="600791" y="111901"/>
                    <a:pt x="592303" y="108111"/>
                    <a:pt x="585560" y="100530"/>
                  </a:cubicBezTo>
                  <a:cubicBezTo>
                    <a:pt x="578816" y="92949"/>
                    <a:pt x="575444" y="83391"/>
                    <a:pt x="575444" y="71857"/>
                  </a:cubicBezTo>
                  <a:cubicBezTo>
                    <a:pt x="575444" y="59532"/>
                    <a:pt x="578781" y="49928"/>
                    <a:pt x="585455" y="43045"/>
                  </a:cubicBezTo>
                  <a:cubicBezTo>
                    <a:pt x="592129" y="36162"/>
                    <a:pt x="601442" y="32720"/>
                    <a:pt x="613395" y="32720"/>
                  </a:cubicBezTo>
                  <a:close/>
                  <a:moveTo>
                    <a:pt x="531405" y="32720"/>
                  </a:moveTo>
                  <a:cubicBezTo>
                    <a:pt x="539823" y="32720"/>
                    <a:pt x="546032" y="34638"/>
                    <a:pt x="550032" y="38475"/>
                  </a:cubicBezTo>
                  <a:cubicBezTo>
                    <a:pt x="554031" y="42312"/>
                    <a:pt x="556031" y="48231"/>
                    <a:pt x="556031" y="56230"/>
                  </a:cubicBezTo>
                  <a:lnTo>
                    <a:pt x="556031" y="90554"/>
                  </a:lnTo>
                  <a:cubicBezTo>
                    <a:pt x="556031" y="98414"/>
                    <a:pt x="558450" y="102344"/>
                    <a:pt x="563287" y="102344"/>
                  </a:cubicBezTo>
                  <a:cubicBezTo>
                    <a:pt x="563891" y="102344"/>
                    <a:pt x="564775" y="102251"/>
                    <a:pt x="565938" y="102065"/>
                  </a:cubicBezTo>
                  <a:lnTo>
                    <a:pt x="566914" y="109669"/>
                  </a:lnTo>
                  <a:cubicBezTo>
                    <a:pt x="563798" y="111157"/>
                    <a:pt x="560356" y="111901"/>
                    <a:pt x="556589" y="111901"/>
                  </a:cubicBezTo>
                  <a:cubicBezTo>
                    <a:pt x="550171" y="111901"/>
                    <a:pt x="546078" y="108111"/>
                    <a:pt x="544311" y="100530"/>
                  </a:cubicBezTo>
                  <a:cubicBezTo>
                    <a:pt x="536079" y="108111"/>
                    <a:pt x="528149" y="111901"/>
                    <a:pt x="520522" y="111901"/>
                  </a:cubicBezTo>
                  <a:cubicBezTo>
                    <a:pt x="514243" y="111901"/>
                    <a:pt x="509034" y="109936"/>
                    <a:pt x="504895" y="106006"/>
                  </a:cubicBezTo>
                  <a:cubicBezTo>
                    <a:pt x="500755" y="102076"/>
                    <a:pt x="498686" y="97111"/>
                    <a:pt x="498686" y="91112"/>
                  </a:cubicBezTo>
                  <a:cubicBezTo>
                    <a:pt x="498686" y="82833"/>
                    <a:pt x="502162" y="76473"/>
                    <a:pt x="509115" y="72031"/>
                  </a:cubicBezTo>
                  <a:cubicBezTo>
                    <a:pt x="516068" y="67590"/>
                    <a:pt x="526056" y="65369"/>
                    <a:pt x="539079" y="65369"/>
                  </a:cubicBezTo>
                  <a:lnTo>
                    <a:pt x="542288" y="65369"/>
                  </a:lnTo>
                  <a:lnTo>
                    <a:pt x="542288" y="56230"/>
                  </a:lnTo>
                  <a:cubicBezTo>
                    <a:pt x="542288" y="47440"/>
                    <a:pt x="537707" y="43045"/>
                    <a:pt x="528544" y="43045"/>
                  </a:cubicBezTo>
                  <a:cubicBezTo>
                    <a:pt x="521429" y="43045"/>
                    <a:pt x="513662" y="45277"/>
                    <a:pt x="505244" y="49742"/>
                  </a:cubicBezTo>
                  <a:lnTo>
                    <a:pt x="505244" y="38371"/>
                  </a:lnTo>
                  <a:cubicBezTo>
                    <a:pt x="514499" y="34604"/>
                    <a:pt x="523219" y="32720"/>
                    <a:pt x="531405" y="32720"/>
                  </a:cubicBezTo>
                  <a:close/>
                  <a:moveTo>
                    <a:pt x="313306" y="32720"/>
                  </a:moveTo>
                  <a:cubicBezTo>
                    <a:pt x="322469" y="32720"/>
                    <a:pt x="329550" y="35987"/>
                    <a:pt x="334549" y="42522"/>
                  </a:cubicBezTo>
                  <a:cubicBezTo>
                    <a:pt x="339549" y="49056"/>
                    <a:pt x="342049" y="58323"/>
                    <a:pt x="342049" y="70322"/>
                  </a:cubicBezTo>
                  <a:lnTo>
                    <a:pt x="341979" y="74508"/>
                  </a:lnTo>
                  <a:lnTo>
                    <a:pt x="294191" y="74508"/>
                  </a:lnTo>
                  <a:cubicBezTo>
                    <a:pt x="296191" y="92460"/>
                    <a:pt x="305005" y="101437"/>
                    <a:pt x="320632" y="101437"/>
                  </a:cubicBezTo>
                  <a:cubicBezTo>
                    <a:pt x="326352" y="101437"/>
                    <a:pt x="333375" y="99879"/>
                    <a:pt x="341700" y="96763"/>
                  </a:cubicBezTo>
                  <a:lnTo>
                    <a:pt x="341700" y="107715"/>
                  </a:lnTo>
                  <a:cubicBezTo>
                    <a:pt x="332491" y="110506"/>
                    <a:pt x="324608" y="111901"/>
                    <a:pt x="318050" y="111901"/>
                  </a:cubicBezTo>
                  <a:cubicBezTo>
                    <a:pt x="306842" y="111901"/>
                    <a:pt x="297726" y="108195"/>
                    <a:pt x="290703" y="100784"/>
                  </a:cubicBezTo>
                  <a:cubicBezTo>
                    <a:pt x="283680" y="93372"/>
                    <a:pt x="280169" y="83765"/>
                    <a:pt x="280169" y="71962"/>
                  </a:cubicBezTo>
                  <a:cubicBezTo>
                    <a:pt x="280169" y="60484"/>
                    <a:pt x="283273" y="51075"/>
                    <a:pt x="289482" y="43733"/>
                  </a:cubicBezTo>
                  <a:cubicBezTo>
                    <a:pt x="295691" y="36391"/>
                    <a:pt x="303633" y="32720"/>
                    <a:pt x="313306" y="32720"/>
                  </a:cubicBezTo>
                  <a:close/>
                  <a:moveTo>
                    <a:pt x="186203" y="32720"/>
                  </a:moveTo>
                  <a:cubicBezTo>
                    <a:pt x="190435" y="32720"/>
                    <a:pt x="195667" y="33301"/>
                    <a:pt x="201899" y="34464"/>
                  </a:cubicBezTo>
                  <a:lnTo>
                    <a:pt x="204760" y="35022"/>
                  </a:lnTo>
                  <a:lnTo>
                    <a:pt x="204760" y="46463"/>
                  </a:lnTo>
                  <a:cubicBezTo>
                    <a:pt x="197086" y="44184"/>
                    <a:pt x="190970" y="43045"/>
                    <a:pt x="186412" y="43045"/>
                  </a:cubicBezTo>
                  <a:cubicBezTo>
                    <a:pt x="182412" y="43045"/>
                    <a:pt x="179215" y="43917"/>
                    <a:pt x="176819" y="45661"/>
                  </a:cubicBezTo>
                  <a:cubicBezTo>
                    <a:pt x="174424" y="47405"/>
                    <a:pt x="173227" y="49742"/>
                    <a:pt x="173227" y="52672"/>
                  </a:cubicBezTo>
                  <a:cubicBezTo>
                    <a:pt x="173227" y="56811"/>
                    <a:pt x="176575" y="60300"/>
                    <a:pt x="183273" y="63137"/>
                  </a:cubicBezTo>
                  <a:lnTo>
                    <a:pt x="189900" y="65927"/>
                  </a:lnTo>
                  <a:cubicBezTo>
                    <a:pt x="197388" y="69090"/>
                    <a:pt x="202690" y="72427"/>
                    <a:pt x="205806" y="75938"/>
                  </a:cubicBezTo>
                  <a:cubicBezTo>
                    <a:pt x="208922" y="79450"/>
                    <a:pt x="210480" y="83833"/>
                    <a:pt x="210480" y="89089"/>
                  </a:cubicBezTo>
                  <a:cubicBezTo>
                    <a:pt x="210480" y="95739"/>
                    <a:pt x="207852" y="101204"/>
                    <a:pt x="202597" y="105483"/>
                  </a:cubicBezTo>
                  <a:cubicBezTo>
                    <a:pt x="197341" y="109762"/>
                    <a:pt x="190621" y="111901"/>
                    <a:pt x="182435" y="111901"/>
                  </a:cubicBezTo>
                  <a:cubicBezTo>
                    <a:pt x="176157" y="111901"/>
                    <a:pt x="168529" y="110436"/>
                    <a:pt x="159553" y="107506"/>
                  </a:cubicBezTo>
                  <a:lnTo>
                    <a:pt x="159553" y="94879"/>
                  </a:lnTo>
                  <a:cubicBezTo>
                    <a:pt x="168529" y="99344"/>
                    <a:pt x="176343" y="101576"/>
                    <a:pt x="182994" y="101576"/>
                  </a:cubicBezTo>
                  <a:cubicBezTo>
                    <a:pt x="186947" y="101576"/>
                    <a:pt x="190226" y="100506"/>
                    <a:pt x="192830" y="98367"/>
                  </a:cubicBezTo>
                  <a:cubicBezTo>
                    <a:pt x="195435" y="96228"/>
                    <a:pt x="196737" y="93553"/>
                    <a:pt x="196737" y="90344"/>
                  </a:cubicBezTo>
                  <a:cubicBezTo>
                    <a:pt x="196737" y="85647"/>
                    <a:pt x="193086" y="81763"/>
                    <a:pt x="185784" y="78694"/>
                  </a:cubicBezTo>
                  <a:lnTo>
                    <a:pt x="177761" y="75275"/>
                  </a:lnTo>
                  <a:cubicBezTo>
                    <a:pt x="165902" y="70346"/>
                    <a:pt x="159972" y="63253"/>
                    <a:pt x="159972" y="53998"/>
                  </a:cubicBezTo>
                  <a:cubicBezTo>
                    <a:pt x="159972" y="47393"/>
                    <a:pt x="162309" y="42196"/>
                    <a:pt x="166983" y="38406"/>
                  </a:cubicBezTo>
                  <a:cubicBezTo>
                    <a:pt x="171657" y="34615"/>
                    <a:pt x="178064" y="32720"/>
                    <a:pt x="186203" y="32720"/>
                  </a:cubicBezTo>
                  <a:close/>
                  <a:moveTo>
                    <a:pt x="243320" y="19324"/>
                  </a:moveTo>
                  <a:lnTo>
                    <a:pt x="243320" y="34393"/>
                  </a:lnTo>
                  <a:lnTo>
                    <a:pt x="263133" y="34393"/>
                  </a:lnTo>
                  <a:lnTo>
                    <a:pt x="263133" y="44718"/>
                  </a:lnTo>
                  <a:lnTo>
                    <a:pt x="243320" y="44718"/>
                  </a:lnTo>
                  <a:lnTo>
                    <a:pt x="243320" y="86716"/>
                  </a:lnTo>
                  <a:cubicBezTo>
                    <a:pt x="243320" y="96622"/>
                    <a:pt x="247599" y="101575"/>
                    <a:pt x="256156" y="101575"/>
                  </a:cubicBezTo>
                  <a:cubicBezTo>
                    <a:pt x="257970" y="101575"/>
                    <a:pt x="260179" y="101273"/>
                    <a:pt x="262784" y="100668"/>
                  </a:cubicBezTo>
                  <a:lnTo>
                    <a:pt x="262784" y="110156"/>
                  </a:lnTo>
                  <a:cubicBezTo>
                    <a:pt x="258552" y="111319"/>
                    <a:pt x="254877" y="111900"/>
                    <a:pt x="251761" y="111900"/>
                  </a:cubicBezTo>
                  <a:cubicBezTo>
                    <a:pt x="244785" y="111900"/>
                    <a:pt x="239344" y="109900"/>
                    <a:pt x="235437" y="105901"/>
                  </a:cubicBezTo>
                  <a:cubicBezTo>
                    <a:pt x="231530" y="101901"/>
                    <a:pt x="229577" y="96343"/>
                    <a:pt x="229577" y="89227"/>
                  </a:cubicBezTo>
                  <a:lnTo>
                    <a:pt x="229577" y="44718"/>
                  </a:lnTo>
                  <a:lnTo>
                    <a:pt x="220089" y="44718"/>
                  </a:lnTo>
                  <a:lnTo>
                    <a:pt x="220089" y="34393"/>
                  </a:lnTo>
                  <a:lnTo>
                    <a:pt x="229577" y="34393"/>
                  </a:lnTo>
                  <a:lnTo>
                    <a:pt x="229577" y="20650"/>
                  </a:lnTo>
                  <a:close/>
                  <a:moveTo>
                    <a:pt x="942975" y="6908"/>
                  </a:moveTo>
                  <a:lnTo>
                    <a:pt x="957625" y="6908"/>
                  </a:lnTo>
                  <a:lnTo>
                    <a:pt x="957625" y="99204"/>
                  </a:lnTo>
                  <a:lnTo>
                    <a:pt x="1004087" y="99204"/>
                  </a:lnTo>
                  <a:lnTo>
                    <a:pt x="1004087" y="110157"/>
                  </a:lnTo>
                  <a:lnTo>
                    <a:pt x="942975" y="110157"/>
                  </a:lnTo>
                  <a:close/>
                  <a:moveTo>
                    <a:pt x="847725" y="6908"/>
                  </a:moveTo>
                  <a:lnTo>
                    <a:pt x="861468" y="6908"/>
                  </a:lnTo>
                  <a:lnTo>
                    <a:pt x="861468" y="57695"/>
                  </a:lnTo>
                  <a:lnTo>
                    <a:pt x="903256" y="6908"/>
                  </a:lnTo>
                  <a:lnTo>
                    <a:pt x="917982" y="6908"/>
                  </a:lnTo>
                  <a:lnTo>
                    <a:pt x="877539" y="56171"/>
                  </a:lnTo>
                  <a:lnTo>
                    <a:pt x="925123" y="110157"/>
                  </a:lnTo>
                  <a:lnTo>
                    <a:pt x="906605" y="110157"/>
                  </a:lnTo>
                  <a:lnTo>
                    <a:pt x="861468" y="57835"/>
                  </a:lnTo>
                  <a:lnTo>
                    <a:pt x="861468" y="110157"/>
                  </a:lnTo>
                  <a:lnTo>
                    <a:pt x="847725" y="110157"/>
                  </a:lnTo>
                  <a:close/>
                  <a:moveTo>
                    <a:pt x="771525" y="6908"/>
                  </a:moveTo>
                  <a:lnTo>
                    <a:pt x="786175" y="6908"/>
                  </a:lnTo>
                  <a:lnTo>
                    <a:pt x="786175" y="99204"/>
                  </a:lnTo>
                  <a:lnTo>
                    <a:pt x="832638" y="99204"/>
                  </a:lnTo>
                  <a:lnTo>
                    <a:pt x="832638" y="110157"/>
                  </a:lnTo>
                  <a:lnTo>
                    <a:pt x="771525" y="110157"/>
                  </a:lnTo>
                  <a:close/>
                  <a:moveTo>
                    <a:pt x="124244" y="6908"/>
                  </a:moveTo>
                  <a:lnTo>
                    <a:pt x="137987" y="6908"/>
                  </a:lnTo>
                  <a:lnTo>
                    <a:pt x="137987" y="20651"/>
                  </a:lnTo>
                  <a:lnTo>
                    <a:pt x="124244" y="20651"/>
                  </a:lnTo>
                  <a:close/>
                  <a:moveTo>
                    <a:pt x="0" y="6908"/>
                  </a:moveTo>
                  <a:lnTo>
                    <a:pt x="20218" y="6908"/>
                  </a:lnTo>
                  <a:lnTo>
                    <a:pt x="48865" y="86787"/>
                  </a:lnTo>
                  <a:lnTo>
                    <a:pt x="78296" y="6908"/>
                  </a:lnTo>
                  <a:lnTo>
                    <a:pt x="96482" y="6908"/>
                  </a:lnTo>
                  <a:lnTo>
                    <a:pt x="96482" y="110157"/>
                  </a:lnTo>
                  <a:lnTo>
                    <a:pt x="82739" y="110157"/>
                  </a:lnTo>
                  <a:lnTo>
                    <a:pt x="82739" y="26289"/>
                  </a:lnTo>
                  <a:lnTo>
                    <a:pt x="54308" y="103251"/>
                  </a:lnTo>
                  <a:lnTo>
                    <a:pt x="40156" y="103251"/>
                  </a:lnTo>
                  <a:lnTo>
                    <a:pt x="12557" y="26089"/>
                  </a:lnTo>
                  <a:lnTo>
                    <a:pt x="12557" y="110157"/>
                  </a:lnTo>
                  <a:lnTo>
                    <a:pt x="0" y="110157"/>
                  </a:lnTo>
                  <a:close/>
                  <a:moveTo>
                    <a:pt x="657644" y="0"/>
                  </a:moveTo>
                  <a:lnTo>
                    <a:pt x="671387" y="0"/>
                  </a:lnTo>
                  <a:lnTo>
                    <a:pt x="671387" y="48625"/>
                  </a:lnTo>
                  <a:cubicBezTo>
                    <a:pt x="678642" y="38021"/>
                    <a:pt x="687525" y="32719"/>
                    <a:pt x="698036" y="32719"/>
                  </a:cubicBezTo>
                  <a:cubicBezTo>
                    <a:pt x="704641" y="32719"/>
                    <a:pt x="709885" y="34800"/>
                    <a:pt x="713768" y="38963"/>
                  </a:cubicBezTo>
                  <a:cubicBezTo>
                    <a:pt x="717652" y="43125"/>
                    <a:pt x="719593" y="48718"/>
                    <a:pt x="719593" y="55741"/>
                  </a:cubicBezTo>
                  <a:lnTo>
                    <a:pt x="719593" y="110156"/>
                  </a:lnTo>
                  <a:lnTo>
                    <a:pt x="705850" y="110156"/>
                  </a:lnTo>
                  <a:lnTo>
                    <a:pt x="705850" y="60206"/>
                  </a:lnTo>
                  <a:cubicBezTo>
                    <a:pt x="705850" y="54578"/>
                    <a:pt x="705024" y="50567"/>
                    <a:pt x="703373" y="48171"/>
                  </a:cubicBezTo>
                  <a:cubicBezTo>
                    <a:pt x="701722" y="45776"/>
                    <a:pt x="698990" y="44579"/>
                    <a:pt x="695176" y="44579"/>
                  </a:cubicBezTo>
                  <a:cubicBezTo>
                    <a:pt x="686758" y="44579"/>
                    <a:pt x="678828" y="50090"/>
                    <a:pt x="671387" y="61113"/>
                  </a:cubicBezTo>
                  <a:lnTo>
                    <a:pt x="671387" y="110156"/>
                  </a:lnTo>
                  <a:lnTo>
                    <a:pt x="657644" y="110156"/>
                  </a:lnTo>
                  <a:close/>
                  <a:moveTo>
                    <a:pt x="409994" y="0"/>
                  </a:moveTo>
                  <a:lnTo>
                    <a:pt x="423737" y="0"/>
                  </a:lnTo>
                  <a:lnTo>
                    <a:pt x="423737" y="48625"/>
                  </a:lnTo>
                  <a:cubicBezTo>
                    <a:pt x="429364" y="38021"/>
                    <a:pt x="437806" y="32719"/>
                    <a:pt x="449061" y="32719"/>
                  </a:cubicBezTo>
                  <a:cubicBezTo>
                    <a:pt x="458177" y="32719"/>
                    <a:pt x="465351" y="36044"/>
                    <a:pt x="470583" y="42695"/>
                  </a:cubicBezTo>
                  <a:cubicBezTo>
                    <a:pt x="475815" y="49346"/>
                    <a:pt x="478431" y="58438"/>
                    <a:pt x="478431" y="69972"/>
                  </a:cubicBezTo>
                  <a:cubicBezTo>
                    <a:pt x="478431" y="82530"/>
                    <a:pt x="475466" y="92657"/>
                    <a:pt x="469536" y="100354"/>
                  </a:cubicBezTo>
                  <a:cubicBezTo>
                    <a:pt x="463607" y="108052"/>
                    <a:pt x="455805" y="111900"/>
                    <a:pt x="446131" y="111900"/>
                  </a:cubicBezTo>
                  <a:cubicBezTo>
                    <a:pt x="437155" y="111900"/>
                    <a:pt x="429690" y="108458"/>
                    <a:pt x="423737" y="101575"/>
                  </a:cubicBezTo>
                  <a:lnTo>
                    <a:pt x="422063" y="110993"/>
                  </a:lnTo>
                  <a:lnTo>
                    <a:pt x="409994" y="110993"/>
                  </a:lnTo>
                  <a:close/>
                  <a:moveTo>
                    <a:pt x="371894" y="0"/>
                  </a:moveTo>
                  <a:lnTo>
                    <a:pt x="385637" y="0"/>
                  </a:lnTo>
                  <a:lnTo>
                    <a:pt x="385637" y="110156"/>
                  </a:lnTo>
                  <a:lnTo>
                    <a:pt x="371894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B4A21B2-7896-419B-AF45-4F0A5A1CC03B}"/>
                </a:ext>
              </a:extLst>
            </p:cNvPr>
            <p:cNvSpPr txBox="1"/>
            <p:nvPr/>
          </p:nvSpPr>
          <p:spPr>
            <a:xfrm>
              <a:off x="9914441" y="2604406"/>
              <a:ext cx="1716358" cy="130534"/>
            </a:xfrm>
            <a:custGeom>
              <a:avLst/>
              <a:gdLst>
                <a:gd name="connsiteX0" fmla="*/ 1442768 w 1832763"/>
                <a:gd name="connsiteY0" fmla="*/ 73322 h 139387"/>
                <a:gd name="connsiteX1" fmla="*/ 1424315 w 1832763"/>
                <a:gd name="connsiteY1" fmla="*/ 77578 h 139387"/>
                <a:gd name="connsiteX2" fmla="*/ 1417304 w 1832763"/>
                <a:gd name="connsiteY2" fmla="*/ 88879 h 139387"/>
                <a:gd name="connsiteX3" fmla="*/ 1420792 w 1832763"/>
                <a:gd name="connsiteY3" fmla="*/ 97251 h 139387"/>
                <a:gd name="connsiteX4" fmla="*/ 1429303 w 1832763"/>
                <a:gd name="connsiteY4" fmla="*/ 100669 h 139387"/>
                <a:gd name="connsiteX5" fmla="*/ 1447163 w 1832763"/>
                <a:gd name="connsiteY5" fmla="*/ 93065 h 139387"/>
                <a:gd name="connsiteX6" fmla="*/ 1447163 w 1832763"/>
                <a:gd name="connsiteY6" fmla="*/ 73462 h 139387"/>
                <a:gd name="connsiteX7" fmla="*/ 825675 w 1832763"/>
                <a:gd name="connsiteY7" fmla="*/ 63765 h 139387"/>
                <a:gd name="connsiteX8" fmla="*/ 887625 w 1832763"/>
                <a:gd name="connsiteY8" fmla="*/ 63765 h 139387"/>
                <a:gd name="connsiteX9" fmla="*/ 887625 w 1832763"/>
                <a:gd name="connsiteY9" fmla="*/ 72276 h 139387"/>
                <a:gd name="connsiteX10" fmla="*/ 825675 w 1832763"/>
                <a:gd name="connsiteY10" fmla="*/ 72276 h 139387"/>
                <a:gd name="connsiteX11" fmla="*/ 541451 w 1832763"/>
                <a:gd name="connsiteY11" fmla="*/ 44788 h 139387"/>
                <a:gd name="connsiteX12" fmla="*/ 518987 w 1832763"/>
                <a:gd name="connsiteY12" fmla="*/ 57260 h 139387"/>
                <a:gd name="connsiteX13" fmla="*/ 518987 w 1832763"/>
                <a:gd name="connsiteY13" fmla="*/ 92099 h 139387"/>
                <a:gd name="connsiteX14" fmla="*/ 539218 w 1832763"/>
                <a:gd name="connsiteY14" fmla="*/ 101575 h 139387"/>
                <a:gd name="connsiteX15" fmla="*/ 553868 w 1832763"/>
                <a:gd name="connsiteY15" fmla="*/ 93667 h 139387"/>
                <a:gd name="connsiteX16" fmla="*/ 559031 w 1832763"/>
                <a:gd name="connsiteY16" fmla="*/ 71405 h 139387"/>
                <a:gd name="connsiteX17" fmla="*/ 541451 w 1832763"/>
                <a:gd name="connsiteY17" fmla="*/ 44788 h 139387"/>
                <a:gd name="connsiteX18" fmla="*/ 1303069 w 1832763"/>
                <a:gd name="connsiteY18" fmla="*/ 43045 h 139387"/>
                <a:gd name="connsiteX19" fmla="*/ 1285419 w 1832763"/>
                <a:gd name="connsiteY19" fmla="*/ 64183 h 139387"/>
                <a:gd name="connsiteX20" fmla="*/ 1318836 w 1832763"/>
                <a:gd name="connsiteY20" fmla="*/ 64183 h 139387"/>
                <a:gd name="connsiteX21" fmla="*/ 1303069 w 1832763"/>
                <a:gd name="connsiteY21" fmla="*/ 43045 h 139387"/>
                <a:gd name="connsiteX22" fmla="*/ 1068746 w 1832763"/>
                <a:gd name="connsiteY22" fmla="*/ 43045 h 139387"/>
                <a:gd name="connsiteX23" fmla="*/ 1052901 w 1832763"/>
                <a:gd name="connsiteY23" fmla="*/ 50684 h 139387"/>
                <a:gd name="connsiteX24" fmla="*/ 1047294 w 1832763"/>
                <a:gd name="connsiteY24" fmla="*/ 72276 h 139387"/>
                <a:gd name="connsiteX25" fmla="*/ 1052901 w 1832763"/>
                <a:gd name="connsiteY25" fmla="*/ 93902 h 139387"/>
                <a:gd name="connsiteX26" fmla="*/ 1068746 w 1832763"/>
                <a:gd name="connsiteY26" fmla="*/ 101576 h 139387"/>
                <a:gd name="connsiteX27" fmla="*/ 1084627 w 1832763"/>
                <a:gd name="connsiteY27" fmla="*/ 93902 h 139387"/>
                <a:gd name="connsiteX28" fmla="*/ 1090268 w 1832763"/>
                <a:gd name="connsiteY28" fmla="*/ 72276 h 139387"/>
                <a:gd name="connsiteX29" fmla="*/ 1084627 w 1832763"/>
                <a:gd name="connsiteY29" fmla="*/ 50684 h 139387"/>
                <a:gd name="connsiteX30" fmla="*/ 1068746 w 1832763"/>
                <a:gd name="connsiteY30" fmla="*/ 43045 h 139387"/>
                <a:gd name="connsiteX31" fmla="*/ 360094 w 1832763"/>
                <a:gd name="connsiteY31" fmla="*/ 43045 h 139387"/>
                <a:gd name="connsiteX32" fmla="*/ 342444 w 1832763"/>
                <a:gd name="connsiteY32" fmla="*/ 64183 h 139387"/>
                <a:gd name="connsiteX33" fmla="*/ 375861 w 1832763"/>
                <a:gd name="connsiteY33" fmla="*/ 64183 h 139387"/>
                <a:gd name="connsiteX34" fmla="*/ 360094 w 1832763"/>
                <a:gd name="connsiteY34" fmla="*/ 43045 h 139387"/>
                <a:gd name="connsiteX35" fmla="*/ 125771 w 1832763"/>
                <a:gd name="connsiteY35" fmla="*/ 43045 h 139387"/>
                <a:gd name="connsiteX36" fmla="*/ 109926 w 1832763"/>
                <a:gd name="connsiteY36" fmla="*/ 50684 h 139387"/>
                <a:gd name="connsiteX37" fmla="*/ 104319 w 1832763"/>
                <a:gd name="connsiteY37" fmla="*/ 72276 h 139387"/>
                <a:gd name="connsiteX38" fmla="*/ 109926 w 1832763"/>
                <a:gd name="connsiteY38" fmla="*/ 93902 h 139387"/>
                <a:gd name="connsiteX39" fmla="*/ 125771 w 1832763"/>
                <a:gd name="connsiteY39" fmla="*/ 101576 h 139387"/>
                <a:gd name="connsiteX40" fmla="*/ 141652 w 1832763"/>
                <a:gd name="connsiteY40" fmla="*/ 93902 h 139387"/>
                <a:gd name="connsiteX41" fmla="*/ 147293 w 1832763"/>
                <a:gd name="connsiteY41" fmla="*/ 72276 h 139387"/>
                <a:gd name="connsiteX42" fmla="*/ 141652 w 1832763"/>
                <a:gd name="connsiteY42" fmla="*/ 50684 h 139387"/>
                <a:gd name="connsiteX43" fmla="*/ 125771 w 1832763"/>
                <a:gd name="connsiteY43" fmla="*/ 43045 h 139387"/>
                <a:gd name="connsiteX44" fmla="*/ 772285 w 1832763"/>
                <a:gd name="connsiteY44" fmla="*/ 43044 h 139387"/>
                <a:gd name="connsiteX45" fmla="*/ 757400 w 1832763"/>
                <a:gd name="connsiteY45" fmla="*/ 50638 h 139387"/>
                <a:gd name="connsiteX46" fmla="*/ 752019 w 1832763"/>
                <a:gd name="connsiteY46" fmla="*/ 71680 h 139387"/>
                <a:gd name="connsiteX47" fmla="*/ 769560 w 1832763"/>
                <a:gd name="connsiteY47" fmla="*/ 96343 h 139387"/>
                <a:gd name="connsiteX48" fmla="*/ 792063 w 1832763"/>
                <a:gd name="connsiteY48" fmla="*/ 83872 h 139387"/>
                <a:gd name="connsiteX49" fmla="*/ 792063 w 1832763"/>
                <a:gd name="connsiteY49" fmla="*/ 52450 h 139387"/>
                <a:gd name="connsiteX50" fmla="*/ 772285 w 1832763"/>
                <a:gd name="connsiteY50" fmla="*/ 43044 h 139387"/>
                <a:gd name="connsiteX51" fmla="*/ 1485481 w 1832763"/>
                <a:gd name="connsiteY51" fmla="*/ 34394 h 139387"/>
                <a:gd name="connsiteX52" fmla="*/ 1499225 w 1832763"/>
                <a:gd name="connsiteY52" fmla="*/ 34394 h 139387"/>
                <a:gd name="connsiteX53" fmla="*/ 1499225 w 1832763"/>
                <a:gd name="connsiteY53" fmla="*/ 84345 h 139387"/>
                <a:gd name="connsiteX54" fmla="*/ 1501701 w 1832763"/>
                <a:gd name="connsiteY54" fmla="*/ 96449 h 139387"/>
                <a:gd name="connsiteX55" fmla="*/ 1509968 w 1832763"/>
                <a:gd name="connsiteY55" fmla="*/ 100041 h 139387"/>
                <a:gd name="connsiteX56" fmla="*/ 1533688 w 1832763"/>
                <a:gd name="connsiteY56" fmla="*/ 83508 h 139387"/>
                <a:gd name="connsiteX57" fmla="*/ 1533688 w 1832763"/>
                <a:gd name="connsiteY57" fmla="*/ 34394 h 139387"/>
                <a:gd name="connsiteX58" fmla="*/ 1547431 w 1832763"/>
                <a:gd name="connsiteY58" fmla="*/ 34394 h 139387"/>
                <a:gd name="connsiteX59" fmla="*/ 1547431 w 1832763"/>
                <a:gd name="connsiteY59" fmla="*/ 110157 h 139387"/>
                <a:gd name="connsiteX60" fmla="*/ 1533688 w 1832763"/>
                <a:gd name="connsiteY60" fmla="*/ 110157 h 139387"/>
                <a:gd name="connsiteX61" fmla="*/ 1533688 w 1832763"/>
                <a:gd name="connsiteY61" fmla="*/ 95925 h 139387"/>
                <a:gd name="connsiteX62" fmla="*/ 1507108 w 1832763"/>
                <a:gd name="connsiteY62" fmla="*/ 111901 h 139387"/>
                <a:gd name="connsiteX63" fmla="*/ 1491342 w 1832763"/>
                <a:gd name="connsiteY63" fmla="*/ 105657 h 139387"/>
                <a:gd name="connsiteX64" fmla="*/ 1485481 w 1832763"/>
                <a:gd name="connsiteY64" fmla="*/ 88810 h 139387"/>
                <a:gd name="connsiteX65" fmla="*/ 599656 w 1832763"/>
                <a:gd name="connsiteY65" fmla="*/ 34394 h 139387"/>
                <a:gd name="connsiteX66" fmla="*/ 613400 w 1832763"/>
                <a:gd name="connsiteY66" fmla="*/ 34394 h 139387"/>
                <a:gd name="connsiteX67" fmla="*/ 613400 w 1832763"/>
                <a:gd name="connsiteY67" fmla="*/ 84345 h 139387"/>
                <a:gd name="connsiteX68" fmla="*/ 615876 w 1832763"/>
                <a:gd name="connsiteY68" fmla="*/ 96449 h 139387"/>
                <a:gd name="connsiteX69" fmla="*/ 624143 w 1832763"/>
                <a:gd name="connsiteY69" fmla="*/ 100041 h 139387"/>
                <a:gd name="connsiteX70" fmla="*/ 647863 w 1832763"/>
                <a:gd name="connsiteY70" fmla="*/ 83508 h 139387"/>
                <a:gd name="connsiteX71" fmla="*/ 647863 w 1832763"/>
                <a:gd name="connsiteY71" fmla="*/ 34394 h 139387"/>
                <a:gd name="connsiteX72" fmla="*/ 661606 w 1832763"/>
                <a:gd name="connsiteY72" fmla="*/ 34394 h 139387"/>
                <a:gd name="connsiteX73" fmla="*/ 661606 w 1832763"/>
                <a:gd name="connsiteY73" fmla="*/ 110157 h 139387"/>
                <a:gd name="connsiteX74" fmla="*/ 647863 w 1832763"/>
                <a:gd name="connsiteY74" fmla="*/ 110157 h 139387"/>
                <a:gd name="connsiteX75" fmla="*/ 647863 w 1832763"/>
                <a:gd name="connsiteY75" fmla="*/ 95925 h 139387"/>
                <a:gd name="connsiteX76" fmla="*/ 621283 w 1832763"/>
                <a:gd name="connsiteY76" fmla="*/ 111901 h 139387"/>
                <a:gd name="connsiteX77" fmla="*/ 605517 w 1832763"/>
                <a:gd name="connsiteY77" fmla="*/ 105657 h 139387"/>
                <a:gd name="connsiteX78" fmla="*/ 599656 w 1832763"/>
                <a:gd name="connsiteY78" fmla="*/ 88810 h 139387"/>
                <a:gd name="connsiteX79" fmla="*/ 418681 w 1832763"/>
                <a:gd name="connsiteY79" fmla="*/ 34394 h 139387"/>
                <a:gd name="connsiteX80" fmla="*/ 432425 w 1832763"/>
                <a:gd name="connsiteY80" fmla="*/ 34394 h 139387"/>
                <a:gd name="connsiteX81" fmla="*/ 432425 w 1832763"/>
                <a:gd name="connsiteY81" fmla="*/ 84345 h 139387"/>
                <a:gd name="connsiteX82" fmla="*/ 434901 w 1832763"/>
                <a:gd name="connsiteY82" fmla="*/ 96449 h 139387"/>
                <a:gd name="connsiteX83" fmla="*/ 443168 w 1832763"/>
                <a:gd name="connsiteY83" fmla="*/ 100041 h 139387"/>
                <a:gd name="connsiteX84" fmla="*/ 466888 w 1832763"/>
                <a:gd name="connsiteY84" fmla="*/ 83508 h 139387"/>
                <a:gd name="connsiteX85" fmla="*/ 466888 w 1832763"/>
                <a:gd name="connsiteY85" fmla="*/ 34394 h 139387"/>
                <a:gd name="connsiteX86" fmla="*/ 480631 w 1832763"/>
                <a:gd name="connsiteY86" fmla="*/ 34394 h 139387"/>
                <a:gd name="connsiteX87" fmla="*/ 480631 w 1832763"/>
                <a:gd name="connsiteY87" fmla="*/ 110157 h 139387"/>
                <a:gd name="connsiteX88" fmla="*/ 466888 w 1832763"/>
                <a:gd name="connsiteY88" fmla="*/ 110157 h 139387"/>
                <a:gd name="connsiteX89" fmla="*/ 466888 w 1832763"/>
                <a:gd name="connsiteY89" fmla="*/ 95925 h 139387"/>
                <a:gd name="connsiteX90" fmla="*/ 440308 w 1832763"/>
                <a:gd name="connsiteY90" fmla="*/ 111901 h 139387"/>
                <a:gd name="connsiteX91" fmla="*/ 424542 w 1832763"/>
                <a:gd name="connsiteY91" fmla="*/ 105657 h 139387"/>
                <a:gd name="connsiteX92" fmla="*/ 418681 w 1832763"/>
                <a:gd name="connsiteY92" fmla="*/ 88810 h 139387"/>
                <a:gd name="connsiteX93" fmla="*/ 1436280 w 1832763"/>
                <a:gd name="connsiteY93" fmla="*/ 32720 h 139387"/>
                <a:gd name="connsiteX94" fmla="*/ 1454907 w 1832763"/>
                <a:gd name="connsiteY94" fmla="*/ 38475 h 139387"/>
                <a:gd name="connsiteX95" fmla="*/ 1460906 w 1832763"/>
                <a:gd name="connsiteY95" fmla="*/ 56230 h 139387"/>
                <a:gd name="connsiteX96" fmla="*/ 1460906 w 1832763"/>
                <a:gd name="connsiteY96" fmla="*/ 90554 h 139387"/>
                <a:gd name="connsiteX97" fmla="*/ 1468162 w 1832763"/>
                <a:gd name="connsiteY97" fmla="*/ 102344 h 139387"/>
                <a:gd name="connsiteX98" fmla="*/ 1470813 w 1832763"/>
                <a:gd name="connsiteY98" fmla="*/ 102065 h 139387"/>
                <a:gd name="connsiteX99" fmla="*/ 1471789 w 1832763"/>
                <a:gd name="connsiteY99" fmla="*/ 109669 h 139387"/>
                <a:gd name="connsiteX100" fmla="*/ 1461464 w 1832763"/>
                <a:gd name="connsiteY100" fmla="*/ 111901 h 139387"/>
                <a:gd name="connsiteX101" fmla="*/ 1449186 w 1832763"/>
                <a:gd name="connsiteY101" fmla="*/ 100530 h 139387"/>
                <a:gd name="connsiteX102" fmla="*/ 1425397 w 1832763"/>
                <a:gd name="connsiteY102" fmla="*/ 111901 h 139387"/>
                <a:gd name="connsiteX103" fmla="*/ 1409770 w 1832763"/>
                <a:gd name="connsiteY103" fmla="*/ 106006 h 139387"/>
                <a:gd name="connsiteX104" fmla="*/ 1403561 w 1832763"/>
                <a:gd name="connsiteY104" fmla="*/ 91112 h 139387"/>
                <a:gd name="connsiteX105" fmla="*/ 1413990 w 1832763"/>
                <a:gd name="connsiteY105" fmla="*/ 72032 h 139387"/>
                <a:gd name="connsiteX106" fmla="*/ 1443954 w 1832763"/>
                <a:gd name="connsiteY106" fmla="*/ 65369 h 139387"/>
                <a:gd name="connsiteX107" fmla="*/ 1447163 w 1832763"/>
                <a:gd name="connsiteY107" fmla="*/ 65369 h 139387"/>
                <a:gd name="connsiteX108" fmla="*/ 1447163 w 1832763"/>
                <a:gd name="connsiteY108" fmla="*/ 56230 h 139387"/>
                <a:gd name="connsiteX109" fmla="*/ 1433419 w 1832763"/>
                <a:gd name="connsiteY109" fmla="*/ 43045 h 139387"/>
                <a:gd name="connsiteX110" fmla="*/ 1410119 w 1832763"/>
                <a:gd name="connsiteY110" fmla="*/ 49742 h 139387"/>
                <a:gd name="connsiteX111" fmla="*/ 1410119 w 1832763"/>
                <a:gd name="connsiteY111" fmla="*/ 38371 h 139387"/>
                <a:gd name="connsiteX112" fmla="*/ 1436280 w 1832763"/>
                <a:gd name="connsiteY112" fmla="*/ 32720 h 139387"/>
                <a:gd name="connsiteX113" fmla="*/ 1390431 w 1832763"/>
                <a:gd name="connsiteY113" fmla="*/ 32720 h 139387"/>
                <a:gd name="connsiteX114" fmla="*/ 1394827 w 1832763"/>
                <a:gd name="connsiteY114" fmla="*/ 33071 h 139387"/>
                <a:gd name="connsiteX115" fmla="*/ 1394827 w 1832763"/>
                <a:gd name="connsiteY115" fmla="*/ 45975 h 139387"/>
                <a:gd name="connsiteX116" fmla="*/ 1388548 w 1832763"/>
                <a:gd name="connsiteY116" fmla="*/ 44789 h 139387"/>
                <a:gd name="connsiteX117" fmla="*/ 1366712 w 1832763"/>
                <a:gd name="connsiteY117" fmla="*/ 60260 h 139387"/>
                <a:gd name="connsiteX118" fmla="*/ 1366712 w 1832763"/>
                <a:gd name="connsiteY118" fmla="*/ 110157 h 139387"/>
                <a:gd name="connsiteX119" fmla="*/ 1352969 w 1832763"/>
                <a:gd name="connsiteY119" fmla="*/ 110157 h 139387"/>
                <a:gd name="connsiteX120" fmla="*/ 1352969 w 1832763"/>
                <a:gd name="connsiteY120" fmla="*/ 34394 h 139387"/>
                <a:gd name="connsiteX121" fmla="*/ 1366712 w 1832763"/>
                <a:gd name="connsiteY121" fmla="*/ 34394 h 139387"/>
                <a:gd name="connsiteX122" fmla="*/ 1366712 w 1832763"/>
                <a:gd name="connsiteY122" fmla="*/ 48626 h 139387"/>
                <a:gd name="connsiteX123" fmla="*/ 1390431 w 1832763"/>
                <a:gd name="connsiteY123" fmla="*/ 32720 h 139387"/>
                <a:gd name="connsiteX124" fmla="*/ 1303906 w 1832763"/>
                <a:gd name="connsiteY124" fmla="*/ 32720 h 139387"/>
                <a:gd name="connsiteX125" fmla="*/ 1325149 w 1832763"/>
                <a:gd name="connsiteY125" fmla="*/ 42522 h 139387"/>
                <a:gd name="connsiteX126" fmla="*/ 1332649 w 1832763"/>
                <a:gd name="connsiteY126" fmla="*/ 70322 h 139387"/>
                <a:gd name="connsiteX127" fmla="*/ 1332579 w 1832763"/>
                <a:gd name="connsiteY127" fmla="*/ 74508 h 139387"/>
                <a:gd name="connsiteX128" fmla="*/ 1284791 w 1832763"/>
                <a:gd name="connsiteY128" fmla="*/ 74508 h 139387"/>
                <a:gd name="connsiteX129" fmla="*/ 1311232 w 1832763"/>
                <a:gd name="connsiteY129" fmla="*/ 101437 h 139387"/>
                <a:gd name="connsiteX130" fmla="*/ 1332300 w 1832763"/>
                <a:gd name="connsiteY130" fmla="*/ 96763 h 139387"/>
                <a:gd name="connsiteX131" fmla="*/ 1332300 w 1832763"/>
                <a:gd name="connsiteY131" fmla="*/ 107715 h 139387"/>
                <a:gd name="connsiteX132" fmla="*/ 1308650 w 1832763"/>
                <a:gd name="connsiteY132" fmla="*/ 111901 h 139387"/>
                <a:gd name="connsiteX133" fmla="*/ 1281303 w 1832763"/>
                <a:gd name="connsiteY133" fmla="*/ 100784 h 139387"/>
                <a:gd name="connsiteX134" fmla="*/ 1270769 w 1832763"/>
                <a:gd name="connsiteY134" fmla="*/ 71962 h 139387"/>
                <a:gd name="connsiteX135" fmla="*/ 1280082 w 1832763"/>
                <a:gd name="connsiteY135" fmla="*/ 43733 h 139387"/>
                <a:gd name="connsiteX136" fmla="*/ 1303906 w 1832763"/>
                <a:gd name="connsiteY136" fmla="*/ 32720 h 139387"/>
                <a:gd name="connsiteX137" fmla="*/ 1156320 w 1832763"/>
                <a:gd name="connsiteY137" fmla="*/ 32720 h 139387"/>
                <a:gd name="connsiteX138" fmla="*/ 1176133 w 1832763"/>
                <a:gd name="connsiteY138" fmla="*/ 35162 h 139387"/>
                <a:gd name="connsiteX139" fmla="*/ 1176133 w 1832763"/>
                <a:gd name="connsiteY139" fmla="*/ 46673 h 139387"/>
                <a:gd name="connsiteX140" fmla="*/ 1157189 w 1832763"/>
                <a:gd name="connsiteY140" fmla="*/ 43254 h 139387"/>
                <a:gd name="connsiteX141" fmla="*/ 1140264 w 1832763"/>
                <a:gd name="connsiteY141" fmla="*/ 51172 h 139387"/>
                <a:gd name="connsiteX142" fmla="*/ 1133926 w 1832763"/>
                <a:gd name="connsiteY142" fmla="*/ 72276 h 139387"/>
                <a:gd name="connsiteX143" fmla="*/ 1140473 w 1832763"/>
                <a:gd name="connsiteY143" fmla="*/ 92926 h 139387"/>
                <a:gd name="connsiteX144" fmla="*/ 1157607 w 1832763"/>
                <a:gd name="connsiteY144" fmla="*/ 100809 h 139387"/>
                <a:gd name="connsiteX145" fmla="*/ 1176970 w 1832763"/>
                <a:gd name="connsiteY145" fmla="*/ 95995 h 139387"/>
                <a:gd name="connsiteX146" fmla="*/ 1176970 w 1832763"/>
                <a:gd name="connsiteY146" fmla="*/ 107855 h 139387"/>
                <a:gd name="connsiteX147" fmla="*/ 1153948 w 1832763"/>
                <a:gd name="connsiteY147" fmla="*/ 111901 h 139387"/>
                <a:gd name="connsiteX148" fmla="*/ 1128485 w 1832763"/>
                <a:gd name="connsiteY148" fmla="*/ 100530 h 139387"/>
                <a:gd name="connsiteX149" fmla="*/ 1118369 w 1832763"/>
                <a:gd name="connsiteY149" fmla="*/ 71857 h 139387"/>
                <a:gd name="connsiteX150" fmla="*/ 1128380 w 1832763"/>
                <a:gd name="connsiteY150" fmla="*/ 43045 h 139387"/>
                <a:gd name="connsiteX151" fmla="*/ 1156320 w 1832763"/>
                <a:gd name="connsiteY151" fmla="*/ 32720 h 139387"/>
                <a:gd name="connsiteX152" fmla="*/ 1068781 w 1832763"/>
                <a:gd name="connsiteY152" fmla="*/ 32720 h 139387"/>
                <a:gd name="connsiteX153" fmla="*/ 1095187 w 1832763"/>
                <a:gd name="connsiteY153" fmla="*/ 43359 h 139387"/>
                <a:gd name="connsiteX154" fmla="*/ 1104919 w 1832763"/>
                <a:gd name="connsiteY154" fmla="*/ 72276 h 139387"/>
                <a:gd name="connsiteX155" fmla="*/ 1095187 w 1832763"/>
                <a:gd name="connsiteY155" fmla="*/ 101227 h 139387"/>
                <a:gd name="connsiteX156" fmla="*/ 1068781 w 1832763"/>
                <a:gd name="connsiteY156" fmla="*/ 111901 h 139387"/>
                <a:gd name="connsiteX157" fmla="*/ 1042376 w 1832763"/>
                <a:gd name="connsiteY157" fmla="*/ 101227 h 139387"/>
                <a:gd name="connsiteX158" fmla="*/ 1032644 w 1832763"/>
                <a:gd name="connsiteY158" fmla="*/ 72276 h 139387"/>
                <a:gd name="connsiteX159" fmla="*/ 1042376 w 1832763"/>
                <a:gd name="connsiteY159" fmla="*/ 43359 h 139387"/>
                <a:gd name="connsiteX160" fmla="*/ 1068781 w 1832763"/>
                <a:gd name="connsiteY160" fmla="*/ 32720 h 139387"/>
                <a:gd name="connsiteX161" fmla="*/ 723681 w 1832763"/>
                <a:gd name="connsiteY161" fmla="*/ 32720 h 139387"/>
                <a:gd name="connsiteX162" fmla="*/ 728076 w 1832763"/>
                <a:gd name="connsiteY162" fmla="*/ 33071 h 139387"/>
                <a:gd name="connsiteX163" fmla="*/ 728076 w 1832763"/>
                <a:gd name="connsiteY163" fmla="*/ 45975 h 139387"/>
                <a:gd name="connsiteX164" fmla="*/ 721798 w 1832763"/>
                <a:gd name="connsiteY164" fmla="*/ 44789 h 139387"/>
                <a:gd name="connsiteX165" fmla="*/ 699962 w 1832763"/>
                <a:gd name="connsiteY165" fmla="*/ 60260 h 139387"/>
                <a:gd name="connsiteX166" fmla="*/ 699962 w 1832763"/>
                <a:gd name="connsiteY166" fmla="*/ 110157 h 139387"/>
                <a:gd name="connsiteX167" fmla="*/ 686219 w 1832763"/>
                <a:gd name="connsiteY167" fmla="*/ 110157 h 139387"/>
                <a:gd name="connsiteX168" fmla="*/ 686219 w 1832763"/>
                <a:gd name="connsiteY168" fmla="*/ 34394 h 139387"/>
                <a:gd name="connsiteX169" fmla="*/ 699962 w 1832763"/>
                <a:gd name="connsiteY169" fmla="*/ 34394 h 139387"/>
                <a:gd name="connsiteX170" fmla="*/ 699962 w 1832763"/>
                <a:gd name="connsiteY170" fmla="*/ 48626 h 139387"/>
                <a:gd name="connsiteX171" fmla="*/ 723681 w 1832763"/>
                <a:gd name="connsiteY171" fmla="*/ 32720 h 139387"/>
                <a:gd name="connsiteX172" fmla="*/ 360931 w 1832763"/>
                <a:gd name="connsiteY172" fmla="*/ 32720 h 139387"/>
                <a:gd name="connsiteX173" fmla="*/ 382174 w 1832763"/>
                <a:gd name="connsiteY173" fmla="*/ 42522 h 139387"/>
                <a:gd name="connsiteX174" fmla="*/ 389674 w 1832763"/>
                <a:gd name="connsiteY174" fmla="*/ 70322 h 139387"/>
                <a:gd name="connsiteX175" fmla="*/ 389604 w 1832763"/>
                <a:gd name="connsiteY175" fmla="*/ 74508 h 139387"/>
                <a:gd name="connsiteX176" fmla="*/ 341816 w 1832763"/>
                <a:gd name="connsiteY176" fmla="*/ 74508 h 139387"/>
                <a:gd name="connsiteX177" fmla="*/ 368257 w 1832763"/>
                <a:gd name="connsiteY177" fmla="*/ 101437 h 139387"/>
                <a:gd name="connsiteX178" fmla="*/ 389325 w 1832763"/>
                <a:gd name="connsiteY178" fmla="*/ 96763 h 139387"/>
                <a:gd name="connsiteX179" fmla="*/ 389325 w 1832763"/>
                <a:gd name="connsiteY179" fmla="*/ 107715 h 139387"/>
                <a:gd name="connsiteX180" fmla="*/ 365675 w 1832763"/>
                <a:gd name="connsiteY180" fmla="*/ 111901 h 139387"/>
                <a:gd name="connsiteX181" fmla="*/ 338328 w 1832763"/>
                <a:gd name="connsiteY181" fmla="*/ 100784 h 139387"/>
                <a:gd name="connsiteX182" fmla="*/ 327794 w 1832763"/>
                <a:gd name="connsiteY182" fmla="*/ 71962 h 139387"/>
                <a:gd name="connsiteX183" fmla="*/ 337107 w 1832763"/>
                <a:gd name="connsiteY183" fmla="*/ 43733 h 139387"/>
                <a:gd name="connsiteX184" fmla="*/ 360931 w 1832763"/>
                <a:gd name="connsiteY184" fmla="*/ 32720 h 139387"/>
                <a:gd name="connsiteX185" fmla="*/ 288461 w 1832763"/>
                <a:gd name="connsiteY185" fmla="*/ 32720 h 139387"/>
                <a:gd name="connsiteX186" fmla="*/ 304193 w 1832763"/>
                <a:gd name="connsiteY186" fmla="*/ 38964 h 139387"/>
                <a:gd name="connsiteX187" fmla="*/ 310018 w 1832763"/>
                <a:gd name="connsiteY187" fmla="*/ 55742 h 139387"/>
                <a:gd name="connsiteX188" fmla="*/ 310018 w 1832763"/>
                <a:gd name="connsiteY188" fmla="*/ 110157 h 139387"/>
                <a:gd name="connsiteX189" fmla="*/ 296275 w 1832763"/>
                <a:gd name="connsiteY189" fmla="*/ 110157 h 139387"/>
                <a:gd name="connsiteX190" fmla="*/ 296275 w 1832763"/>
                <a:gd name="connsiteY190" fmla="*/ 60207 h 139387"/>
                <a:gd name="connsiteX191" fmla="*/ 293798 w 1832763"/>
                <a:gd name="connsiteY191" fmla="*/ 48173 h 139387"/>
                <a:gd name="connsiteX192" fmla="*/ 285601 w 1832763"/>
                <a:gd name="connsiteY192" fmla="*/ 44580 h 139387"/>
                <a:gd name="connsiteX193" fmla="*/ 261812 w 1832763"/>
                <a:gd name="connsiteY193" fmla="*/ 61114 h 139387"/>
                <a:gd name="connsiteX194" fmla="*/ 261812 w 1832763"/>
                <a:gd name="connsiteY194" fmla="*/ 110157 h 139387"/>
                <a:gd name="connsiteX195" fmla="*/ 248069 w 1832763"/>
                <a:gd name="connsiteY195" fmla="*/ 110157 h 139387"/>
                <a:gd name="connsiteX196" fmla="*/ 248069 w 1832763"/>
                <a:gd name="connsiteY196" fmla="*/ 34394 h 139387"/>
                <a:gd name="connsiteX197" fmla="*/ 261812 w 1832763"/>
                <a:gd name="connsiteY197" fmla="*/ 34394 h 139387"/>
                <a:gd name="connsiteX198" fmla="*/ 261812 w 1832763"/>
                <a:gd name="connsiteY198" fmla="*/ 48626 h 139387"/>
                <a:gd name="connsiteX199" fmla="*/ 288461 w 1832763"/>
                <a:gd name="connsiteY199" fmla="*/ 32720 h 139387"/>
                <a:gd name="connsiteX200" fmla="*/ 228381 w 1832763"/>
                <a:gd name="connsiteY200" fmla="*/ 32720 h 139387"/>
                <a:gd name="connsiteX201" fmla="*/ 232777 w 1832763"/>
                <a:gd name="connsiteY201" fmla="*/ 33071 h 139387"/>
                <a:gd name="connsiteX202" fmla="*/ 232777 w 1832763"/>
                <a:gd name="connsiteY202" fmla="*/ 45975 h 139387"/>
                <a:gd name="connsiteX203" fmla="*/ 226498 w 1832763"/>
                <a:gd name="connsiteY203" fmla="*/ 44789 h 139387"/>
                <a:gd name="connsiteX204" fmla="*/ 204662 w 1832763"/>
                <a:gd name="connsiteY204" fmla="*/ 60260 h 139387"/>
                <a:gd name="connsiteX205" fmla="*/ 204662 w 1832763"/>
                <a:gd name="connsiteY205" fmla="*/ 110157 h 139387"/>
                <a:gd name="connsiteX206" fmla="*/ 190919 w 1832763"/>
                <a:gd name="connsiteY206" fmla="*/ 110157 h 139387"/>
                <a:gd name="connsiteX207" fmla="*/ 190919 w 1832763"/>
                <a:gd name="connsiteY207" fmla="*/ 34394 h 139387"/>
                <a:gd name="connsiteX208" fmla="*/ 204662 w 1832763"/>
                <a:gd name="connsiteY208" fmla="*/ 34394 h 139387"/>
                <a:gd name="connsiteX209" fmla="*/ 204662 w 1832763"/>
                <a:gd name="connsiteY209" fmla="*/ 48626 h 139387"/>
                <a:gd name="connsiteX210" fmla="*/ 228381 w 1832763"/>
                <a:gd name="connsiteY210" fmla="*/ 32720 h 139387"/>
                <a:gd name="connsiteX211" fmla="*/ 125806 w 1832763"/>
                <a:gd name="connsiteY211" fmla="*/ 32720 h 139387"/>
                <a:gd name="connsiteX212" fmla="*/ 152212 w 1832763"/>
                <a:gd name="connsiteY212" fmla="*/ 43359 h 139387"/>
                <a:gd name="connsiteX213" fmla="*/ 161944 w 1832763"/>
                <a:gd name="connsiteY213" fmla="*/ 72276 h 139387"/>
                <a:gd name="connsiteX214" fmla="*/ 152212 w 1832763"/>
                <a:gd name="connsiteY214" fmla="*/ 101227 h 139387"/>
                <a:gd name="connsiteX215" fmla="*/ 125806 w 1832763"/>
                <a:gd name="connsiteY215" fmla="*/ 111901 h 139387"/>
                <a:gd name="connsiteX216" fmla="*/ 99401 w 1832763"/>
                <a:gd name="connsiteY216" fmla="*/ 101227 h 139387"/>
                <a:gd name="connsiteX217" fmla="*/ 89669 w 1832763"/>
                <a:gd name="connsiteY217" fmla="*/ 72276 h 139387"/>
                <a:gd name="connsiteX218" fmla="*/ 99401 w 1832763"/>
                <a:gd name="connsiteY218" fmla="*/ 43359 h 139387"/>
                <a:gd name="connsiteX219" fmla="*/ 125806 w 1832763"/>
                <a:gd name="connsiteY219" fmla="*/ 32720 h 139387"/>
                <a:gd name="connsiteX220" fmla="*/ 770199 w 1832763"/>
                <a:gd name="connsiteY220" fmla="*/ 32719 h 139387"/>
                <a:gd name="connsiteX221" fmla="*/ 792063 w 1832763"/>
                <a:gd name="connsiteY221" fmla="*/ 43044 h 139387"/>
                <a:gd name="connsiteX222" fmla="*/ 792063 w 1832763"/>
                <a:gd name="connsiteY222" fmla="*/ 34393 h 139387"/>
                <a:gd name="connsiteX223" fmla="*/ 805807 w 1832763"/>
                <a:gd name="connsiteY223" fmla="*/ 34393 h 139387"/>
                <a:gd name="connsiteX224" fmla="*/ 805807 w 1832763"/>
                <a:gd name="connsiteY224" fmla="*/ 89506 h 139387"/>
                <a:gd name="connsiteX225" fmla="*/ 803958 w 1832763"/>
                <a:gd name="connsiteY225" fmla="*/ 115842 h 139387"/>
                <a:gd name="connsiteX226" fmla="*/ 797016 w 1832763"/>
                <a:gd name="connsiteY226" fmla="*/ 129829 h 139387"/>
                <a:gd name="connsiteX227" fmla="*/ 768902 w 1832763"/>
                <a:gd name="connsiteY227" fmla="*/ 139387 h 139387"/>
                <a:gd name="connsiteX228" fmla="*/ 743648 w 1832763"/>
                <a:gd name="connsiteY228" fmla="*/ 135341 h 139387"/>
                <a:gd name="connsiteX229" fmla="*/ 745254 w 1832763"/>
                <a:gd name="connsiteY229" fmla="*/ 123481 h 139387"/>
                <a:gd name="connsiteX230" fmla="*/ 768868 w 1832763"/>
                <a:gd name="connsiteY230" fmla="*/ 129062 h 139387"/>
                <a:gd name="connsiteX231" fmla="*/ 792063 w 1832763"/>
                <a:gd name="connsiteY231" fmla="*/ 104436 h 139387"/>
                <a:gd name="connsiteX232" fmla="*/ 792063 w 1832763"/>
                <a:gd name="connsiteY232" fmla="*/ 92506 h 139387"/>
                <a:gd name="connsiteX233" fmla="*/ 781900 w 1832763"/>
                <a:gd name="connsiteY233" fmla="*/ 104226 h 139387"/>
                <a:gd name="connsiteX234" fmla="*/ 767196 w 1832763"/>
                <a:gd name="connsiteY234" fmla="*/ 108412 h 139387"/>
                <a:gd name="connsiteX235" fmla="*/ 745402 w 1832763"/>
                <a:gd name="connsiteY235" fmla="*/ 98541 h 139387"/>
                <a:gd name="connsiteX236" fmla="*/ 737369 w 1832763"/>
                <a:gd name="connsiteY236" fmla="*/ 71786 h 139387"/>
                <a:gd name="connsiteX237" fmla="*/ 746519 w 1832763"/>
                <a:gd name="connsiteY237" fmla="*/ 43602 h 139387"/>
                <a:gd name="connsiteX238" fmla="*/ 770199 w 1832763"/>
                <a:gd name="connsiteY238" fmla="*/ 32719 h 139387"/>
                <a:gd name="connsiteX239" fmla="*/ 1005320 w 1832763"/>
                <a:gd name="connsiteY239" fmla="*/ 19324 h 139387"/>
                <a:gd name="connsiteX240" fmla="*/ 1005320 w 1832763"/>
                <a:gd name="connsiteY240" fmla="*/ 34393 h 139387"/>
                <a:gd name="connsiteX241" fmla="*/ 1025133 w 1832763"/>
                <a:gd name="connsiteY241" fmla="*/ 34393 h 139387"/>
                <a:gd name="connsiteX242" fmla="*/ 1025133 w 1832763"/>
                <a:gd name="connsiteY242" fmla="*/ 44718 h 139387"/>
                <a:gd name="connsiteX243" fmla="*/ 1005320 w 1832763"/>
                <a:gd name="connsiteY243" fmla="*/ 44718 h 139387"/>
                <a:gd name="connsiteX244" fmla="*/ 1005320 w 1832763"/>
                <a:gd name="connsiteY244" fmla="*/ 86716 h 139387"/>
                <a:gd name="connsiteX245" fmla="*/ 1018156 w 1832763"/>
                <a:gd name="connsiteY245" fmla="*/ 101575 h 139387"/>
                <a:gd name="connsiteX246" fmla="*/ 1024784 w 1832763"/>
                <a:gd name="connsiteY246" fmla="*/ 100668 h 139387"/>
                <a:gd name="connsiteX247" fmla="*/ 1024784 w 1832763"/>
                <a:gd name="connsiteY247" fmla="*/ 110156 h 139387"/>
                <a:gd name="connsiteX248" fmla="*/ 1013761 w 1832763"/>
                <a:gd name="connsiteY248" fmla="*/ 111900 h 139387"/>
                <a:gd name="connsiteX249" fmla="*/ 997437 w 1832763"/>
                <a:gd name="connsiteY249" fmla="*/ 105901 h 139387"/>
                <a:gd name="connsiteX250" fmla="*/ 991577 w 1832763"/>
                <a:gd name="connsiteY250" fmla="*/ 89227 h 139387"/>
                <a:gd name="connsiteX251" fmla="*/ 991577 w 1832763"/>
                <a:gd name="connsiteY251" fmla="*/ 44718 h 139387"/>
                <a:gd name="connsiteX252" fmla="*/ 982089 w 1832763"/>
                <a:gd name="connsiteY252" fmla="*/ 44718 h 139387"/>
                <a:gd name="connsiteX253" fmla="*/ 982089 w 1832763"/>
                <a:gd name="connsiteY253" fmla="*/ 34393 h 139387"/>
                <a:gd name="connsiteX254" fmla="*/ 991577 w 1832763"/>
                <a:gd name="connsiteY254" fmla="*/ 34393 h 139387"/>
                <a:gd name="connsiteX255" fmla="*/ 991577 w 1832763"/>
                <a:gd name="connsiteY255" fmla="*/ 20650 h 139387"/>
                <a:gd name="connsiteX256" fmla="*/ 1771650 w 1832763"/>
                <a:gd name="connsiteY256" fmla="*/ 6908 h 139387"/>
                <a:gd name="connsiteX257" fmla="*/ 1786300 w 1832763"/>
                <a:gd name="connsiteY257" fmla="*/ 6908 h 139387"/>
                <a:gd name="connsiteX258" fmla="*/ 1786300 w 1832763"/>
                <a:gd name="connsiteY258" fmla="*/ 99204 h 139387"/>
                <a:gd name="connsiteX259" fmla="*/ 1832763 w 1832763"/>
                <a:gd name="connsiteY259" fmla="*/ 99204 h 139387"/>
                <a:gd name="connsiteX260" fmla="*/ 1832763 w 1832763"/>
                <a:gd name="connsiteY260" fmla="*/ 110157 h 139387"/>
                <a:gd name="connsiteX261" fmla="*/ 1771650 w 1832763"/>
                <a:gd name="connsiteY261" fmla="*/ 110157 h 139387"/>
                <a:gd name="connsiteX262" fmla="*/ 1676400 w 1832763"/>
                <a:gd name="connsiteY262" fmla="*/ 6908 h 139387"/>
                <a:gd name="connsiteX263" fmla="*/ 1690143 w 1832763"/>
                <a:gd name="connsiteY263" fmla="*/ 6908 h 139387"/>
                <a:gd name="connsiteX264" fmla="*/ 1690143 w 1832763"/>
                <a:gd name="connsiteY264" fmla="*/ 57695 h 139387"/>
                <a:gd name="connsiteX265" fmla="*/ 1731932 w 1832763"/>
                <a:gd name="connsiteY265" fmla="*/ 6908 h 139387"/>
                <a:gd name="connsiteX266" fmla="*/ 1746657 w 1832763"/>
                <a:gd name="connsiteY266" fmla="*/ 6908 h 139387"/>
                <a:gd name="connsiteX267" fmla="*/ 1706214 w 1832763"/>
                <a:gd name="connsiteY267" fmla="*/ 56171 h 139387"/>
                <a:gd name="connsiteX268" fmla="*/ 1753798 w 1832763"/>
                <a:gd name="connsiteY268" fmla="*/ 110157 h 139387"/>
                <a:gd name="connsiteX269" fmla="*/ 1735280 w 1832763"/>
                <a:gd name="connsiteY269" fmla="*/ 110157 h 139387"/>
                <a:gd name="connsiteX270" fmla="*/ 1690143 w 1832763"/>
                <a:gd name="connsiteY270" fmla="*/ 57835 h 139387"/>
                <a:gd name="connsiteX271" fmla="*/ 1690143 w 1832763"/>
                <a:gd name="connsiteY271" fmla="*/ 110157 h 139387"/>
                <a:gd name="connsiteX272" fmla="*/ 1676400 w 1832763"/>
                <a:gd name="connsiteY272" fmla="*/ 110157 h 139387"/>
                <a:gd name="connsiteX273" fmla="*/ 1600200 w 1832763"/>
                <a:gd name="connsiteY273" fmla="*/ 6908 h 139387"/>
                <a:gd name="connsiteX274" fmla="*/ 1614850 w 1832763"/>
                <a:gd name="connsiteY274" fmla="*/ 6908 h 139387"/>
                <a:gd name="connsiteX275" fmla="*/ 1614850 w 1832763"/>
                <a:gd name="connsiteY275" fmla="*/ 99204 h 139387"/>
                <a:gd name="connsiteX276" fmla="*/ 1661313 w 1832763"/>
                <a:gd name="connsiteY276" fmla="*/ 99204 h 139387"/>
                <a:gd name="connsiteX277" fmla="*/ 1661313 w 1832763"/>
                <a:gd name="connsiteY277" fmla="*/ 110157 h 139387"/>
                <a:gd name="connsiteX278" fmla="*/ 1600200 w 1832763"/>
                <a:gd name="connsiteY278" fmla="*/ 110157 h 139387"/>
                <a:gd name="connsiteX279" fmla="*/ 0 w 1832763"/>
                <a:gd name="connsiteY279" fmla="*/ 6908 h 139387"/>
                <a:gd name="connsiteX280" fmla="*/ 13743 w 1832763"/>
                <a:gd name="connsiteY280" fmla="*/ 6908 h 139387"/>
                <a:gd name="connsiteX281" fmla="*/ 13743 w 1832763"/>
                <a:gd name="connsiteY281" fmla="*/ 57695 h 139387"/>
                <a:gd name="connsiteX282" fmla="*/ 55532 w 1832763"/>
                <a:gd name="connsiteY282" fmla="*/ 6908 h 139387"/>
                <a:gd name="connsiteX283" fmla="*/ 70257 w 1832763"/>
                <a:gd name="connsiteY283" fmla="*/ 6908 h 139387"/>
                <a:gd name="connsiteX284" fmla="*/ 29814 w 1832763"/>
                <a:gd name="connsiteY284" fmla="*/ 56171 h 139387"/>
                <a:gd name="connsiteX285" fmla="*/ 77398 w 1832763"/>
                <a:gd name="connsiteY285" fmla="*/ 110157 h 139387"/>
                <a:gd name="connsiteX286" fmla="*/ 58880 w 1832763"/>
                <a:gd name="connsiteY286" fmla="*/ 110157 h 139387"/>
                <a:gd name="connsiteX287" fmla="*/ 13743 w 1832763"/>
                <a:gd name="connsiteY287" fmla="*/ 57835 h 139387"/>
                <a:gd name="connsiteX288" fmla="*/ 13743 w 1832763"/>
                <a:gd name="connsiteY288" fmla="*/ 110157 h 139387"/>
                <a:gd name="connsiteX289" fmla="*/ 0 w 1832763"/>
                <a:gd name="connsiteY289" fmla="*/ 110157 h 139387"/>
                <a:gd name="connsiteX290" fmla="*/ 939305 w 1832763"/>
                <a:gd name="connsiteY290" fmla="*/ 4325 h 139387"/>
                <a:gd name="connsiteX291" fmla="*/ 964490 w 1832763"/>
                <a:gd name="connsiteY291" fmla="*/ 8302 h 139387"/>
                <a:gd name="connsiteX292" fmla="*/ 964490 w 1832763"/>
                <a:gd name="connsiteY292" fmla="*/ 21696 h 139387"/>
                <a:gd name="connsiteX293" fmla="*/ 940143 w 1832763"/>
                <a:gd name="connsiteY293" fmla="*/ 15278 h 139387"/>
                <a:gd name="connsiteX294" fmla="*/ 927585 w 1832763"/>
                <a:gd name="connsiteY294" fmla="*/ 19324 h 139387"/>
                <a:gd name="connsiteX295" fmla="*/ 922632 w 1832763"/>
                <a:gd name="connsiteY295" fmla="*/ 29510 h 139387"/>
                <a:gd name="connsiteX296" fmla="*/ 926260 w 1832763"/>
                <a:gd name="connsiteY296" fmla="*/ 38649 h 139387"/>
                <a:gd name="connsiteX297" fmla="*/ 939515 w 1832763"/>
                <a:gd name="connsiteY297" fmla="*/ 48137 h 139387"/>
                <a:gd name="connsiteX298" fmla="*/ 946910 w 1832763"/>
                <a:gd name="connsiteY298" fmla="*/ 52322 h 139387"/>
                <a:gd name="connsiteX299" fmla="*/ 965606 w 1832763"/>
                <a:gd name="connsiteY299" fmla="*/ 66694 h 139387"/>
                <a:gd name="connsiteX300" fmla="*/ 970908 w 1832763"/>
                <a:gd name="connsiteY300" fmla="*/ 82948 h 139387"/>
                <a:gd name="connsiteX301" fmla="*/ 961002 w 1832763"/>
                <a:gd name="connsiteY301" fmla="*/ 104575 h 139387"/>
                <a:gd name="connsiteX302" fmla="*/ 934701 w 1832763"/>
                <a:gd name="connsiteY302" fmla="*/ 112737 h 139387"/>
                <a:gd name="connsiteX303" fmla="*/ 908052 w 1832763"/>
                <a:gd name="connsiteY303" fmla="*/ 108203 h 139387"/>
                <a:gd name="connsiteX304" fmla="*/ 908052 w 1832763"/>
                <a:gd name="connsiteY304" fmla="*/ 93692 h 139387"/>
                <a:gd name="connsiteX305" fmla="*/ 936794 w 1832763"/>
                <a:gd name="connsiteY305" fmla="*/ 101785 h 139387"/>
                <a:gd name="connsiteX306" fmla="*/ 950642 w 1832763"/>
                <a:gd name="connsiteY306" fmla="*/ 97215 h 139387"/>
                <a:gd name="connsiteX307" fmla="*/ 955909 w 1832763"/>
                <a:gd name="connsiteY307" fmla="*/ 85320 h 139387"/>
                <a:gd name="connsiteX308" fmla="*/ 952456 w 1832763"/>
                <a:gd name="connsiteY308" fmla="*/ 74995 h 139387"/>
                <a:gd name="connsiteX309" fmla="*/ 939724 w 1832763"/>
                <a:gd name="connsiteY309" fmla="*/ 65508 h 139387"/>
                <a:gd name="connsiteX310" fmla="*/ 932608 w 1832763"/>
                <a:gd name="connsiteY310" fmla="*/ 61392 h 139387"/>
                <a:gd name="connsiteX311" fmla="*/ 914016 w 1832763"/>
                <a:gd name="connsiteY311" fmla="*/ 47195 h 139387"/>
                <a:gd name="connsiteX312" fmla="*/ 908610 w 1832763"/>
                <a:gd name="connsiteY312" fmla="*/ 31742 h 139387"/>
                <a:gd name="connsiteX313" fmla="*/ 917260 w 1832763"/>
                <a:gd name="connsiteY313" fmla="*/ 12034 h 139387"/>
                <a:gd name="connsiteX314" fmla="*/ 939305 w 1832763"/>
                <a:gd name="connsiteY314" fmla="*/ 4325 h 139387"/>
                <a:gd name="connsiteX315" fmla="*/ 1200569 w 1832763"/>
                <a:gd name="connsiteY315" fmla="*/ 0 h 139387"/>
                <a:gd name="connsiteX316" fmla="*/ 1214312 w 1832763"/>
                <a:gd name="connsiteY316" fmla="*/ 0 h 139387"/>
                <a:gd name="connsiteX317" fmla="*/ 1214312 w 1832763"/>
                <a:gd name="connsiteY317" fmla="*/ 71159 h 139387"/>
                <a:gd name="connsiteX318" fmla="*/ 1246403 w 1832763"/>
                <a:gd name="connsiteY318" fmla="*/ 34393 h 139387"/>
                <a:gd name="connsiteX319" fmla="*/ 1261219 w 1832763"/>
                <a:gd name="connsiteY319" fmla="*/ 34393 h 139387"/>
                <a:gd name="connsiteX320" fmla="*/ 1230521 w 1832763"/>
                <a:gd name="connsiteY320" fmla="*/ 69772 h 139387"/>
                <a:gd name="connsiteX321" fmla="*/ 1267571 w 1832763"/>
                <a:gd name="connsiteY321" fmla="*/ 110156 h 139387"/>
                <a:gd name="connsiteX322" fmla="*/ 1249961 w 1832763"/>
                <a:gd name="connsiteY322" fmla="*/ 110156 h 139387"/>
                <a:gd name="connsiteX323" fmla="*/ 1214312 w 1832763"/>
                <a:gd name="connsiteY323" fmla="*/ 71298 h 139387"/>
                <a:gd name="connsiteX324" fmla="*/ 1214312 w 1832763"/>
                <a:gd name="connsiteY324" fmla="*/ 110156 h 139387"/>
                <a:gd name="connsiteX325" fmla="*/ 1200569 w 1832763"/>
                <a:gd name="connsiteY325" fmla="*/ 110156 h 139387"/>
                <a:gd name="connsiteX326" fmla="*/ 505244 w 1832763"/>
                <a:gd name="connsiteY326" fmla="*/ 0 h 139387"/>
                <a:gd name="connsiteX327" fmla="*/ 518987 w 1832763"/>
                <a:gd name="connsiteY327" fmla="*/ 0 h 139387"/>
                <a:gd name="connsiteX328" fmla="*/ 518987 w 1832763"/>
                <a:gd name="connsiteY328" fmla="*/ 48625 h 139387"/>
                <a:gd name="connsiteX329" fmla="*/ 544311 w 1832763"/>
                <a:gd name="connsiteY329" fmla="*/ 32719 h 139387"/>
                <a:gd name="connsiteX330" fmla="*/ 565833 w 1832763"/>
                <a:gd name="connsiteY330" fmla="*/ 42695 h 139387"/>
                <a:gd name="connsiteX331" fmla="*/ 573681 w 1832763"/>
                <a:gd name="connsiteY331" fmla="*/ 69973 h 139387"/>
                <a:gd name="connsiteX332" fmla="*/ 564786 w 1832763"/>
                <a:gd name="connsiteY332" fmla="*/ 100354 h 139387"/>
                <a:gd name="connsiteX333" fmla="*/ 541381 w 1832763"/>
                <a:gd name="connsiteY333" fmla="*/ 111900 h 139387"/>
                <a:gd name="connsiteX334" fmla="*/ 518987 w 1832763"/>
                <a:gd name="connsiteY334" fmla="*/ 101575 h 139387"/>
                <a:gd name="connsiteX335" fmla="*/ 517313 w 1832763"/>
                <a:gd name="connsiteY335" fmla="*/ 110993 h 139387"/>
                <a:gd name="connsiteX336" fmla="*/ 505244 w 1832763"/>
                <a:gd name="connsiteY336" fmla="*/ 110993 h 1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1832763" h="139387">
                  <a:moveTo>
                    <a:pt x="1442768" y="73322"/>
                  </a:moveTo>
                  <a:cubicBezTo>
                    <a:pt x="1435140" y="73322"/>
                    <a:pt x="1428990" y="74741"/>
                    <a:pt x="1424315" y="77578"/>
                  </a:cubicBezTo>
                  <a:cubicBezTo>
                    <a:pt x="1419641" y="80415"/>
                    <a:pt x="1417304" y="84182"/>
                    <a:pt x="1417304" y="88879"/>
                  </a:cubicBezTo>
                  <a:cubicBezTo>
                    <a:pt x="1417304" y="92181"/>
                    <a:pt x="1418467" y="94972"/>
                    <a:pt x="1420792" y="97251"/>
                  </a:cubicBezTo>
                  <a:cubicBezTo>
                    <a:pt x="1423118" y="99530"/>
                    <a:pt x="1425955" y="100669"/>
                    <a:pt x="1429303" y="100669"/>
                  </a:cubicBezTo>
                  <a:cubicBezTo>
                    <a:pt x="1435024" y="100669"/>
                    <a:pt x="1440977" y="98135"/>
                    <a:pt x="1447163" y="93065"/>
                  </a:cubicBezTo>
                  <a:lnTo>
                    <a:pt x="1447163" y="73462"/>
                  </a:lnTo>
                  <a:close/>
                  <a:moveTo>
                    <a:pt x="825675" y="63765"/>
                  </a:moveTo>
                  <a:lnTo>
                    <a:pt x="887625" y="63765"/>
                  </a:lnTo>
                  <a:lnTo>
                    <a:pt x="887625" y="72276"/>
                  </a:lnTo>
                  <a:lnTo>
                    <a:pt x="825675" y="72276"/>
                  </a:lnTo>
                  <a:close/>
                  <a:moveTo>
                    <a:pt x="541451" y="44788"/>
                  </a:moveTo>
                  <a:cubicBezTo>
                    <a:pt x="533777" y="44788"/>
                    <a:pt x="526289" y="48945"/>
                    <a:pt x="518987" y="57260"/>
                  </a:cubicBezTo>
                  <a:lnTo>
                    <a:pt x="518987" y="92099"/>
                  </a:lnTo>
                  <a:cubicBezTo>
                    <a:pt x="526056" y="98417"/>
                    <a:pt x="532800" y="101575"/>
                    <a:pt x="539218" y="101575"/>
                  </a:cubicBezTo>
                  <a:cubicBezTo>
                    <a:pt x="545543" y="101575"/>
                    <a:pt x="550427" y="98939"/>
                    <a:pt x="553868" y="93667"/>
                  </a:cubicBezTo>
                  <a:cubicBezTo>
                    <a:pt x="557310" y="88395"/>
                    <a:pt x="559031" y="80974"/>
                    <a:pt x="559031" y="71405"/>
                  </a:cubicBezTo>
                  <a:cubicBezTo>
                    <a:pt x="559031" y="53660"/>
                    <a:pt x="553171" y="44788"/>
                    <a:pt x="541451" y="44788"/>
                  </a:cubicBezTo>
                  <a:close/>
                  <a:moveTo>
                    <a:pt x="1303069" y="43045"/>
                  </a:moveTo>
                  <a:cubicBezTo>
                    <a:pt x="1292512" y="43045"/>
                    <a:pt x="1286628" y="50091"/>
                    <a:pt x="1285419" y="64183"/>
                  </a:cubicBezTo>
                  <a:lnTo>
                    <a:pt x="1318836" y="64183"/>
                  </a:lnTo>
                  <a:cubicBezTo>
                    <a:pt x="1318836" y="50091"/>
                    <a:pt x="1313580" y="43045"/>
                    <a:pt x="1303069" y="43045"/>
                  </a:cubicBezTo>
                  <a:close/>
                  <a:moveTo>
                    <a:pt x="1068746" y="43045"/>
                  </a:moveTo>
                  <a:cubicBezTo>
                    <a:pt x="1061920" y="43045"/>
                    <a:pt x="1056639" y="45591"/>
                    <a:pt x="1052901" y="50684"/>
                  </a:cubicBezTo>
                  <a:cubicBezTo>
                    <a:pt x="1049163" y="55777"/>
                    <a:pt x="1047294" y="62974"/>
                    <a:pt x="1047294" y="72276"/>
                  </a:cubicBezTo>
                  <a:cubicBezTo>
                    <a:pt x="1047294" y="81577"/>
                    <a:pt x="1049163" y="88786"/>
                    <a:pt x="1052901" y="93902"/>
                  </a:cubicBezTo>
                  <a:cubicBezTo>
                    <a:pt x="1056639" y="99018"/>
                    <a:pt x="1061920" y="101576"/>
                    <a:pt x="1068746" y="101576"/>
                  </a:cubicBezTo>
                  <a:cubicBezTo>
                    <a:pt x="1075572" y="101576"/>
                    <a:pt x="1080866" y="99018"/>
                    <a:pt x="1084627" y="93902"/>
                  </a:cubicBezTo>
                  <a:cubicBezTo>
                    <a:pt x="1088388" y="88786"/>
                    <a:pt x="1090268" y="81577"/>
                    <a:pt x="1090268" y="72276"/>
                  </a:cubicBezTo>
                  <a:cubicBezTo>
                    <a:pt x="1090268" y="62974"/>
                    <a:pt x="1088388" y="55777"/>
                    <a:pt x="1084627" y="50684"/>
                  </a:cubicBezTo>
                  <a:cubicBezTo>
                    <a:pt x="1080866" y="45591"/>
                    <a:pt x="1075572" y="43045"/>
                    <a:pt x="1068746" y="43045"/>
                  </a:cubicBezTo>
                  <a:close/>
                  <a:moveTo>
                    <a:pt x="360094" y="43045"/>
                  </a:moveTo>
                  <a:cubicBezTo>
                    <a:pt x="349537" y="43045"/>
                    <a:pt x="343653" y="50091"/>
                    <a:pt x="342444" y="64183"/>
                  </a:cubicBezTo>
                  <a:lnTo>
                    <a:pt x="375861" y="64183"/>
                  </a:lnTo>
                  <a:cubicBezTo>
                    <a:pt x="375861" y="50091"/>
                    <a:pt x="370605" y="43045"/>
                    <a:pt x="360094" y="43045"/>
                  </a:cubicBezTo>
                  <a:close/>
                  <a:moveTo>
                    <a:pt x="125771" y="43045"/>
                  </a:moveTo>
                  <a:cubicBezTo>
                    <a:pt x="118946" y="43045"/>
                    <a:pt x="113664" y="45591"/>
                    <a:pt x="109926" y="50684"/>
                  </a:cubicBezTo>
                  <a:cubicBezTo>
                    <a:pt x="106188" y="55777"/>
                    <a:pt x="104319" y="62974"/>
                    <a:pt x="104319" y="72276"/>
                  </a:cubicBezTo>
                  <a:cubicBezTo>
                    <a:pt x="104319" y="81577"/>
                    <a:pt x="106188" y="88786"/>
                    <a:pt x="109926" y="93902"/>
                  </a:cubicBezTo>
                  <a:cubicBezTo>
                    <a:pt x="113664" y="99018"/>
                    <a:pt x="118946" y="101576"/>
                    <a:pt x="125771" y="101576"/>
                  </a:cubicBezTo>
                  <a:cubicBezTo>
                    <a:pt x="132597" y="101576"/>
                    <a:pt x="137891" y="99018"/>
                    <a:pt x="141652" y="93902"/>
                  </a:cubicBezTo>
                  <a:cubicBezTo>
                    <a:pt x="145413" y="88786"/>
                    <a:pt x="147293" y="81577"/>
                    <a:pt x="147293" y="72276"/>
                  </a:cubicBezTo>
                  <a:cubicBezTo>
                    <a:pt x="147293" y="62974"/>
                    <a:pt x="145413" y="55777"/>
                    <a:pt x="141652" y="50684"/>
                  </a:cubicBezTo>
                  <a:cubicBezTo>
                    <a:pt x="137891" y="45591"/>
                    <a:pt x="132597" y="43045"/>
                    <a:pt x="125771" y="43045"/>
                  </a:cubicBezTo>
                  <a:close/>
                  <a:moveTo>
                    <a:pt x="772285" y="43044"/>
                  </a:moveTo>
                  <a:cubicBezTo>
                    <a:pt x="765949" y="43044"/>
                    <a:pt x="760988" y="45575"/>
                    <a:pt x="757400" y="50638"/>
                  </a:cubicBezTo>
                  <a:cubicBezTo>
                    <a:pt x="753813" y="55701"/>
                    <a:pt x="752019" y="62715"/>
                    <a:pt x="752019" y="71680"/>
                  </a:cubicBezTo>
                  <a:cubicBezTo>
                    <a:pt x="752019" y="88122"/>
                    <a:pt x="757866" y="96343"/>
                    <a:pt x="769560" y="96343"/>
                  </a:cubicBezTo>
                  <a:cubicBezTo>
                    <a:pt x="777527" y="96343"/>
                    <a:pt x="785028" y="92186"/>
                    <a:pt x="792063" y="83872"/>
                  </a:cubicBezTo>
                  <a:lnTo>
                    <a:pt x="792063" y="52450"/>
                  </a:lnTo>
                  <a:cubicBezTo>
                    <a:pt x="786006" y="46179"/>
                    <a:pt x="779414" y="43044"/>
                    <a:pt x="772285" y="43044"/>
                  </a:cubicBezTo>
                  <a:close/>
                  <a:moveTo>
                    <a:pt x="1485481" y="34394"/>
                  </a:moveTo>
                  <a:lnTo>
                    <a:pt x="1499225" y="34394"/>
                  </a:lnTo>
                  <a:lnTo>
                    <a:pt x="1499225" y="84345"/>
                  </a:lnTo>
                  <a:cubicBezTo>
                    <a:pt x="1499225" y="90019"/>
                    <a:pt x="1500050" y="94053"/>
                    <a:pt x="1501701" y="96449"/>
                  </a:cubicBezTo>
                  <a:cubicBezTo>
                    <a:pt x="1503352" y="98844"/>
                    <a:pt x="1506108" y="100041"/>
                    <a:pt x="1509968" y="100041"/>
                  </a:cubicBezTo>
                  <a:cubicBezTo>
                    <a:pt x="1518340" y="100041"/>
                    <a:pt x="1526246" y="94530"/>
                    <a:pt x="1533688" y="83508"/>
                  </a:cubicBezTo>
                  <a:lnTo>
                    <a:pt x="1533688" y="34394"/>
                  </a:lnTo>
                  <a:lnTo>
                    <a:pt x="1547431" y="34394"/>
                  </a:lnTo>
                  <a:lnTo>
                    <a:pt x="1547431" y="110157"/>
                  </a:lnTo>
                  <a:lnTo>
                    <a:pt x="1533688" y="110157"/>
                  </a:lnTo>
                  <a:lnTo>
                    <a:pt x="1533688" y="95925"/>
                  </a:lnTo>
                  <a:cubicBezTo>
                    <a:pt x="1526386" y="106576"/>
                    <a:pt x="1517526" y="111901"/>
                    <a:pt x="1507108" y="111901"/>
                  </a:cubicBezTo>
                  <a:cubicBezTo>
                    <a:pt x="1500504" y="111901"/>
                    <a:pt x="1495248" y="109820"/>
                    <a:pt x="1491342" y="105657"/>
                  </a:cubicBezTo>
                  <a:cubicBezTo>
                    <a:pt x="1487435" y="101495"/>
                    <a:pt x="1485481" y="95879"/>
                    <a:pt x="1485481" y="88810"/>
                  </a:cubicBezTo>
                  <a:close/>
                  <a:moveTo>
                    <a:pt x="599656" y="34394"/>
                  </a:moveTo>
                  <a:lnTo>
                    <a:pt x="613400" y="34394"/>
                  </a:lnTo>
                  <a:lnTo>
                    <a:pt x="613400" y="84345"/>
                  </a:lnTo>
                  <a:cubicBezTo>
                    <a:pt x="613400" y="90019"/>
                    <a:pt x="614225" y="94053"/>
                    <a:pt x="615876" y="96449"/>
                  </a:cubicBezTo>
                  <a:cubicBezTo>
                    <a:pt x="617527" y="98844"/>
                    <a:pt x="620283" y="100041"/>
                    <a:pt x="624143" y="100041"/>
                  </a:cubicBezTo>
                  <a:cubicBezTo>
                    <a:pt x="632515" y="100041"/>
                    <a:pt x="640421" y="94530"/>
                    <a:pt x="647863" y="83508"/>
                  </a:cubicBezTo>
                  <a:lnTo>
                    <a:pt x="647863" y="34394"/>
                  </a:lnTo>
                  <a:lnTo>
                    <a:pt x="661606" y="34394"/>
                  </a:lnTo>
                  <a:lnTo>
                    <a:pt x="661606" y="110157"/>
                  </a:lnTo>
                  <a:lnTo>
                    <a:pt x="647863" y="110157"/>
                  </a:lnTo>
                  <a:lnTo>
                    <a:pt x="647863" y="95925"/>
                  </a:lnTo>
                  <a:cubicBezTo>
                    <a:pt x="640561" y="106576"/>
                    <a:pt x="631701" y="111901"/>
                    <a:pt x="621283" y="111901"/>
                  </a:cubicBezTo>
                  <a:cubicBezTo>
                    <a:pt x="614679" y="111901"/>
                    <a:pt x="609423" y="109820"/>
                    <a:pt x="605517" y="105657"/>
                  </a:cubicBezTo>
                  <a:cubicBezTo>
                    <a:pt x="601610" y="101495"/>
                    <a:pt x="599656" y="95879"/>
                    <a:pt x="599656" y="88810"/>
                  </a:cubicBezTo>
                  <a:close/>
                  <a:moveTo>
                    <a:pt x="418681" y="34394"/>
                  </a:moveTo>
                  <a:lnTo>
                    <a:pt x="432425" y="34394"/>
                  </a:lnTo>
                  <a:lnTo>
                    <a:pt x="432425" y="84345"/>
                  </a:lnTo>
                  <a:cubicBezTo>
                    <a:pt x="432425" y="90019"/>
                    <a:pt x="433250" y="94053"/>
                    <a:pt x="434901" y="96449"/>
                  </a:cubicBezTo>
                  <a:cubicBezTo>
                    <a:pt x="436552" y="98844"/>
                    <a:pt x="439308" y="100041"/>
                    <a:pt x="443168" y="100041"/>
                  </a:cubicBezTo>
                  <a:cubicBezTo>
                    <a:pt x="451540" y="100041"/>
                    <a:pt x="459446" y="94530"/>
                    <a:pt x="466888" y="83508"/>
                  </a:cubicBezTo>
                  <a:lnTo>
                    <a:pt x="466888" y="34394"/>
                  </a:lnTo>
                  <a:lnTo>
                    <a:pt x="480631" y="34394"/>
                  </a:lnTo>
                  <a:lnTo>
                    <a:pt x="480631" y="110157"/>
                  </a:lnTo>
                  <a:lnTo>
                    <a:pt x="466888" y="110157"/>
                  </a:lnTo>
                  <a:lnTo>
                    <a:pt x="466888" y="95925"/>
                  </a:lnTo>
                  <a:cubicBezTo>
                    <a:pt x="459586" y="106576"/>
                    <a:pt x="450726" y="111901"/>
                    <a:pt x="440308" y="111901"/>
                  </a:cubicBezTo>
                  <a:cubicBezTo>
                    <a:pt x="433704" y="111901"/>
                    <a:pt x="428448" y="109820"/>
                    <a:pt x="424542" y="105657"/>
                  </a:cubicBezTo>
                  <a:cubicBezTo>
                    <a:pt x="420635" y="101495"/>
                    <a:pt x="418681" y="95879"/>
                    <a:pt x="418681" y="88810"/>
                  </a:cubicBezTo>
                  <a:close/>
                  <a:moveTo>
                    <a:pt x="1436280" y="32720"/>
                  </a:moveTo>
                  <a:cubicBezTo>
                    <a:pt x="1444698" y="32720"/>
                    <a:pt x="1450907" y="34638"/>
                    <a:pt x="1454907" y="38475"/>
                  </a:cubicBezTo>
                  <a:cubicBezTo>
                    <a:pt x="1458906" y="42312"/>
                    <a:pt x="1460906" y="48231"/>
                    <a:pt x="1460906" y="56230"/>
                  </a:cubicBezTo>
                  <a:lnTo>
                    <a:pt x="1460906" y="90554"/>
                  </a:lnTo>
                  <a:cubicBezTo>
                    <a:pt x="1460906" y="98414"/>
                    <a:pt x="1463325" y="102344"/>
                    <a:pt x="1468162" y="102344"/>
                  </a:cubicBezTo>
                  <a:cubicBezTo>
                    <a:pt x="1468766" y="102344"/>
                    <a:pt x="1469650" y="102251"/>
                    <a:pt x="1470813" y="102065"/>
                  </a:cubicBezTo>
                  <a:lnTo>
                    <a:pt x="1471789" y="109669"/>
                  </a:lnTo>
                  <a:cubicBezTo>
                    <a:pt x="1468673" y="111157"/>
                    <a:pt x="1465232" y="111901"/>
                    <a:pt x="1461464" y="111901"/>
                  </a:cubicBezTo>
                  <a:cubicBezTo>
                    <a:pt x="1455046" y="111901"/>
                    <a:pt x="1450953" y="108111"/>
                    <a:pt x="1449186" y="100530"/>
                  </a:cubicBezTo>
                  <a:cubicBezTo>
                    <a:pt x="1440954" y="108111"/>
                    <a:pt x="1433024" y="111901"/>
                    <a:pt x="1425397" y="111901"/>
                  </a:cubicBezTo>
                  <a:cubicBezTo>
                    <a:pt x="1419118" y="111901"/>
                    <a:pt x="1413909" y="109936"/>
                    <a:pt x="1409770" y="106006"/>
                  </a:cubicBezTo>
                  <a:cubicBezTo>
                    <a:pt x="1405630" y="102076"/>
                    <a:pt x="1403561" y="97111"/>
                    <a:pt x="1403561" y="91112"/>
                  </a:cubicBezTo>
                  <a:cubicBezTo>
                    <a:pt x="1403561" y="82833"/>
                    <a:pt x="1407037" y="76473"/>
                    <a:pt x="1413990" y="72032"/>
                  </a:cubicBezTo>
                  <a:cubicBezTo>
                    <a:pt x="1420944" y="67590"/>
                    <a:pt x="1430931" y="65369"/>
                    <a:pt x="1443954" y="65369"/>
                  </a:cubicBezTo>
                  <a:lnTo>
                    <a:pt x="1447163" y="65369"/>
                  </a:lnTo>
                  <a:lnTo>
                    <a:pt x="1447163" y="56230"/>
                  </a:lnTo>
                  <a:cubicBezTo>
                    <a:pt x="1447163" y="47440"/>
                    <a:pt x="1442582" y="43045"/>
                    <a:pt x="1433419" y="43045"/>
                  </a:cubicBezTo>
                  <a:cubicBezTo>
                    <a:pt x="1426304" y="43045"/>
                    <a:pt x="1418537" y="45277"/>
                    <a:pt x="1410119" y="49742"/>
                  </a:cubicBezTo>
                  <a:lnTo>
                    <a:pt x="1410119" y="38371"/>
                  </a:lnTo>
                  <a:cubicBezTo>
                    <a:pt x="1419374" y="34604"/>
                    <a:pt x="1428094" y="32720"/>
                    <a:pt x="1436280" y="32720"/>
                  </a:cubicBezTo>
                  <a:close/>
                  <a:moveTo>
                    <a:pt x="1390431" y="32720"/>
                  </a:moveTo>
                  <a:cubicBezTo>
                    <a:pt x="1391827" y="32720"/>
                    <a:pt x="1393292" y="32837"/>
                    <a:pt x="1394827" y="33071"/>
                  </a:cubicBezTo>
                  <a:lnTo>
                    <a:pt x="1394827" y="45975"/>
                  </a:lnTo>
                  <a:cubicBezTo>
                    <a:pt x="1392455" y="45184"/>
                    <a:pt x="1390362" y="44789"/>
                    <a:pt x="1388548" y="44789"/>
                  </a:cubicBezTo>
                  <a:cubicBezTo>
                    <a:pt x="1379851" y="44789"/>
                    <a:pt x="1372572" y="49946"/>
                    <a:pt x="1366712" y="60260"/>
                  </a:cubicBezTo>
                  <a:lnTo>
                    <a:pt x="1366712" y="110157"/>
                  </a:lnTo>
                  <a:lnTo>
                    <a:pt x="1352969" y="110157"/>
                  </a:lnTo>
                  <a:lnTo>
                    <a:pt x="1352969" y="34394"/>
                  </a:lnTo>
                  <a:lnTo>
                    <a:pt x="1366712" y="34394"/>
                  </a:lnTo>
                  <a:lnTo>
                    <a:pt x="1366712" y="48626"/>
                  </a:lnTo>
                  <a:cubicBezTo>
                    <a:pt x="1372153" y="38022"/>
                    <a:pt x="1380060" y="32720"/>
                    <a:pt x="1390431" y="32720"/>
                  </a:cubicBezTo>
                  <a:close/>
                  <a:moveTo>
                    <a:pt x="1303906" y="32720"/>
                  </a:moveTo>
                  <a:cubicBezTo>
                    <a:pt x="1313069" y="32720"/>
                    <a:pt x="1320150" y="35987"/>
                    <a:pt x="1325149" y="42522"/>
                  </a:cubicBezTo>
                  <a:cubicBezTo>
                    <a:pt x="1330149" y="49056"/>
                    <a:pt x="1332649" y="58323"/>
                    <a:pt x="1332649" y="70322"/>
                  </a:cubicBezTo>
                  <a:lnTo>
                    <a:pt x="1332579" y="74508"/>
                  </a:lnTo>
                  <a:lnTo>
                    <a:pt x="1284791" y="74508"/>
                  </a:lnTo>
                  <a:cubicBezTo>
                    <a:pt x="1286791" y="92461"/>
                    <a:pt x="1295605" y="101437"/>
                    <a:pt x="1311232" y="101437"/>
                  </a:cubicBezTo>
                  <a:cubicBezTo>
                    <a:pt x="1316952" y="101437"/>
                    <a:pt x="1323975" y="99879"/>
                    <a:pt x="1332300" y="96763"/>
                  </a:cubicBezTo>
                  <a:lnTo>
                    <a:pt x="1332300" y="107715"/>
                  </a:lnTo>
                  <a:cubicBezTo>
                    <a:pt x="1323091" y="110506"/>
                    <a:pt x="1315208" y="111901"/>
                    <a:pt x="1308650" y="111901"/>
                  </a:cubicBezTo>
                  <a:cubicBezTo>
                    <a:pt x="1297442" y="111901"/>
                    <a:pt x="1288326" y="108195"/>
                    <a:pt x="1281303" y="100784"/>
                  </a:cubicBezTo>
                  <a:cubicBezTo>
                    <a:pt x="1274280" y="93372"/>
                    <a:pt x="1270769" y="83765"/>
                    <a:pt x="1270769" y="71962"/>
                  </a:cubicBezTo>
                  <a:cubicBezTo>
                    <a:pt x="1270769" y="60484"/>
                    <a:pt x="1273873" y="51075"/>
                    <a:pt x="1280082" y="43733"/>
                  </a:cubicBezTo>
                  <a:cubicBezTo>
                    <a:pt x="1286291" y="36391"/>
                    <a:pt x="1294233" y="32720"/>
                    <a:pt x="1303906" y="32720"/>
                  </a:cubicBezTo>
                  <a:close/>
                  <a:moveTo>
                    <a:pt x="1156320" y="32720"/>
                  </a:moveTo>
                  <a:cubicBezTo>
                    <a:pt x="1162227" y="32720"/>
                    <a:pt x="1168831" y="33534"/>
                    <a:pt x="1176133" y="35162"/>
                  </a:cubicBezTo>
                  <a:lnTo>
                    <a:pt x="1176133" y="46673"/>
                  </a:lnTo>
                  <a:cubicBezTo>
                    <a:pt x="1168379" y="44394"/>
                    <a:pt x="1162064" y="43254"/>
                    <a:pt x="1157189" y="43254"/>
                  </a:cubicBezTo>
                  <a:cubicBezTo>
                    <a:pt x="1150131" y="43254"/>
                    <a:pt x="1144490" y="45894"/>
                    <a:pt x="1140264" y="51172"/>
                  </a:cubicBezTo>
                  <a:cubicBezTo>
                    <a:pt x="1136039" y="56451"/>
                    <a:pt x="1133926" y="63486"/>
                    <a:pt x="1133926" y="72276"/>
                  </a:cubicBezTo>
                  <a:cubicBezTo>
                    <a:pt x="1133926" y="80787"/>
                    <a:pt x="1136109" y="87670"/>
                    <a:pt x="1140473" y="92926"/>
                  </a:cubicBezTo>
                  <a:cubicBezTo>
                    <a:pt x="1144838" y="98181"/>
                    <a:pt x="1150550" y="100809"/>
                    <a:pt x="1157607" y="100809"/>
                  </a:cubicBezTo>
                  <a:cubicBezTo>
                    <a:pt x="1163876" y="100809"/>
                    <a:pt x="1170330" y="99204"/>
                    <a:pt x="1176970" y="95995"/>
                  </a:cubicBezTo>
                  <a:lnTo>
                    <a:pt x="1176970" y="107855"/>
                  </a:lnTo>
                  <a:cubicBezTo>
                    <a:pt x="1168087" y="110552"/>
                    <a:pt x="1160413" y="111901"/>
                    <a:pt x="1153948" y="111901"/>
                  </a:cubicBezTo>
                  <a:cubicBezTo>
                    <a:pt x="1143716" y="111901"/>
                    <a:pt x="1135228" y="108111"/>
                    <a:pt x="1128485" y="100530"/>
                  </a:cubicBezTo>
                  <a:cubicBezTo>
                    <a:pt x="1121741" y="92949"/>
                    <a:pt x="1118369" y="83391"/>
                    <a:pt x="1118369" y="71857"/>
                  </a:cubicBezTo>
                  <a:cubicBezTo>
                    <a:pt x="1118369" y="59532"/>
                    <a:pt x="1121706" y="49928"/>
                    <a:pt x="1128380" y="43045"/>
                  </a:cubicBezTo>
                  <a:cubicBezTo>
                    <a:pt x="1135054" y="36162"/>
                    <a:pt x="1144367" y="32720"/>
                    <a:pt x="1156320" y="32720"/>
                  </a:cubicBezTo>
                  <a:close/>
                  <a:moveTo>
                    <a:pt x="1068781" y="32720"/>
                  </a:moveTo>
                  <a:cubicBezTo>
                    <a:pt x="1079897" y="32720"/>
                    <a:pt x="1088699" y="36266"/>
                    <a:pt x="1095187" y="43359"/>
                  </a:cubicBezTo>
                  <a:cubicBezTo>
                    <a:pt x="1101675" y="50451"/>
                    <a:pt x="1104919" y="60090"/>
                    <a:pt x="1104919" y="72276"/>
                  </a:cubicBezTo>
                  <a:cubicBezTo>
                    <a:pt x="1104919" y="84461"/>
                    <a:pt x="1101675" y="94112"/>
                    <a:pt x="1095187" y="101227"/>
                  </a:cubicBezTo>
                  <a:cubicBezTo>
                    <a:pt x="1088699" y="108343"/>
                    <a:pt x="1079897" y="111901"/>
                    <a:pt x="1068781" y="111901"/>
                  </a:cubicBezTo>
                  <a:cubicBezTo>
                    <a:pt x="1057666" y="111901"/>
                    <a:pt x="1048864" y="108343"/>
                    <a:pt x="1042376" y="101227"/>
                  </a:cubicBezTo>
                  <a:cubicBezTo>
                    <a:pt x="1035888" y="94112"/>
                    <a:pt x="1032644" y="84461"/>
                    <a:pt x="1032644" y="72276"/>
                  </a:cubicBezTo>
                  <a:cubicBezTo>
                    <a:pt x="1032644" y="60090"/>
                    <a:pt x="1035888" y="50451"/>
                    <a:pt x="1042376" y="43359"/>
                  </a:cubicBezTo>
                  <a:cubicBezTo>
                    <a:pt x="1048864" y="36266"/>
                    <a:pt x="1057666" y="32720"/>
                    <a:pt x="1068781" y="32720"/>
                  </a:cubicBezTo>
                  <a:close/>
                  <a:moveTo>
                    <a:pt x="723681" y="32720"/>
                  </a:moveTo>
                  <a:cubicBezTo>
                    <a:pt x="725077" y="32720"/>
                    <a:pt x="726542" y="32837"/>
                    <a:pt x="728076" y="33071"/>
                  </a:cubicBezTo>
                  <a:lnTo>
                    <a:pt x="728076" y="45975"/>
                  </a:lnTo>
                  <a:cubicBezTo>
                    <a:pt x="725705" y="45184"/>
                    <a:pt x="723612" y="44789"/>
                    <a:pt x="721798" y="44789"/>
                  </a:cubicBezTo>
                  <a:cubicBezTo>
                    <a:pt x="713101" y="44789"/>
                    <a:pt x="705822" y="49946"/>
                    <a:pt x="699962" y="60260"/>
                  </a:cubicBezTo>
                  <a:lnTo>
                    <a:pt x="699962" y="110157"/>
                  </a:lnTo>
                  <a:lnTo>
                    <a:pt x="686219" y="110157"/>
                  </a:lnTo>
                  <a:lnTo>
                    <a:pt x="686219" y="34394"/>
                  </a:lnTo>
                  <a:lnTo>
                    <a:pt x="699962" y="34394"/>
                  </a:lnTo>
                  <a:lnTo>
                    <a:pt x="699962" y="48626"/>
                  </a:lnTo>
                  <a:cubicBezTo>
                    <a:pt x="705403" y="38022"/>
                    <a:pt x="713310" y="32720"/>
                    <a:pt x="723681" y="32720"/>
                  </a:cubicBezTo>
                  <a:close/>
                  <a:moveTo>
                    <a:pt x="360931" y="32720"/>
                  </a:moveTo>
                  <a:cubicBezTo>
                    <a:pt x="370094" y="32720"/>
                    <a:pt x="377175" y="35987"/>
                    <a:pt x="382174" y="42522"/>
                  </a:cubicBezTo>
                  <a:cubicBezTo>
                    <a:pt x="387174" y="49056"/>
                    <a:pt x="389674" y="58323"/>
                    <a:pt x="389674" y="70322"/>
                  </a:cubicBezTo>
                  <a:lnTo>
                    <a:pt x="389604" y="74508"/>
                  </a:lnTo>
                  <a:lnTo>
                    <a:pt x="341816" y="74508"/>
                  </a:lnTo>
                  <a:cubicBezTo>
                    <a:pt x="343816" y="92461"/>
                    <a:pt x="352630" y="101437"/>
                    <a:pt x="368257" y="101437"/>
                  </a:cubicBezTo>
                  <a:cubicBezTo>
                    <a:pt x="373977" y="101437"/>
                    <a:pt x="381000" y="99879"/>
                    <a:pt x="389325" y="96763"/>
                  </a:cubicBezTo>
                  <a:lnTo>
                    <a:pt x="389325" y="107715"/>
                  </a:lnTo>
                  <a:cubicBezTo>
                    <a:pt x="380116" y="110506"/>
                    <a:pt x="372233" y="111901"/>
                    <a:pt x="365675" y="111901"/>
                  </a:cubicBezTo>
                  <a:cubicBezTo>
                    <a:pt x="354467" y="111901"/>
                    <a:pt x="345351" y="108195"/>
                    <a:pt x="338328" y="100784"/>
                  </a:cubicBezTo>
                  <a:cubicBezTo>
                    <a:pt x="331305" y="93372"/>
                    <a:pt x="327794" y="83765"/>
                    <a:pt x="327794" y="71962"/>
                  </a:cubicBezTo>
                  <a:cubicBezTo>
                    <a:pt x="327794" y="60484"/>
                    <a:pt x="330898" y="51075"/>
                    <a:pt x="337107" y="43733"/>
                  </a:cubicBezTo>
                  <a:cubicBezTo>
                    <a:pt x="343316" y="36391"/>
                    <a:pt x="351258" y="32720"/>
                    <a:pt x="360931" y="32720"/>
                  </a:cubicBezTo>
                  <a:close/>
                  <a:moveTo>
                    <a:pt x="288461" y="32720"/>
                  </a:moveTo>
                  <a:cubicBezTo>
                    <a:pt x="295066" y="32720"/>
                    <a:pt x="300310" y="34801"/>
                    <a:pt x="304193" y="38964"/>
                  </a:cubicBezTo>
                  <a:cubicBezTo>
                    <a:pt x="308077" y="43126"/>
                    <a:pt x="310018" y="48719"/>
                    <a:pt x="310018" y="55742"/>
                  </a:cubicBezTo>
                  <a:lnTo>
                    <a:pt x="310018" y="110157"/>
                  </a:lnTo>
                  <a:lnTo>
                    <a:pt x="296275" y="110157"/>
                  </a:lnTo>
                  <a:lnTo>
                    <a:pt x="296275" y="60207"/>
                  </a:lnTo>
                  <a:cubicBezTo>
                    <a:pt x="296275" y="54579"/>
                    <a:pt x="295449" y="50568"/>
                    <a:pt x="293798" y="48173"/>
                  </a:cubicBezTo>
                  <a:cubicBezTo>
                    <a:pt x="292147" y="45777"/>
                    <a:pt x="289415" y="44580"/>
                    <a:pt x="285601" y="44580"/>
                  </a:cubicBezTo>
                  <a:cubicBezTo>
                    <a:pt x="277183" y="44580"/>
                    <a:pt x="269253" y="50091"/>
                    <a:pt x="261812" y="61114"/>
                  </a:cubicBezTo>
                  <a:lnTo>
                    <a:pt x="261812" y="110157"/>
                  </a:lnTo>
                  <a:lnTo>
                    <a:pt x="248069" y="110157"/>
                  </a:lnTo>
                  <a:lnTo>
                    <a:pt x="248069" y="34394"/>
                  </a:lnTo>
                  <a:lnTo>
                    <a:pt x="261812" y="34394"/>
                  </a:lnTo>
                  <a:lnTo>
                    <a:pt x="261812" y="48626"/>
                  </a:lnTo>
                  <a:cubicBezTo>
                    <a:pt x="269067" y="38022"/>
                    <a:pt x="277951" y="32720"/>
                    <a:pt x="288461" y="32720"/>
                  </a:cubicBezTo>
                  <a:close/>
                  <a:moveTo>
                    <a:pt x="228381" y="32720"/>
                  </a:moveTo>
                  <a:cubicBezTo>
                    <a:pt x="229777" y="32720"/>
                    <a:pt x="231242" y="32837"/>
                    <a:pt x="232777" y="33071"/>
                  </a:cubicBezTo>
                  <a:lnTo>
                    <a:pt x="232777" y="45975"/>
                  </a:lnTo>
                  <a:cubicBezTo>
                    <a:pt x="230405" y="45184"/>
                    <a:pt x="228312" y="44789"/>
                    <a:pt x="226498" y="44789"/>
                  </a:cubicBezTo>
                  <a:cubicBezTo>
                    <a:pt x="217801" y="44789"/>
                    <a:pt x="210522" y="49946"/>
                    <a:pt x="204662" y="60260"/>
                  </a:cubicBezTo>
                  <a:lnTo>
                    <a:pt x="204662" y="110157"/>
                  </a:lnTo>
                  <a:lnTo>
                    <a:pt x="190919" y="110157"/>
                  </a:lnTo>
                  <a:lnTo>
                    <a:pt x="190919" y="34394"/>
                  </a:lnTo>
                  <a:lnTo>
                    <a:pt x="204662" y="34394"/>
                  </a:lnTo>
                  <a:lnTo>
                    <a:pt x="204662" y="48626"/>
                  </a:lnTo>
                  <a:cubicBezTo>
                    <a:pt x="210103" y="38022"/>
                    <a:pt x="218010" y="32720"/>
                    <a:pt x="228381" y="32720"/>
                  </a:cubicBezTo>
                  <a:close/>
                  <a:moveTo>
                    <a:pt x="125806" y="32720"/>
                  </a:moveTo>
                  <a:cubicBezTo>
                    <a:pt x="136922" y="32720"/>
                    <a:pt x="145724" y="36266"/>
                    <a:pt x="152212" y="43359"/>
                  </a:cubicBezTo>
                  <a:cubicBezTo>
                    <a:pt x="158700" y="50451"/>
                    <a:pt x="161944" y="60090"/>
                    <a:pt x="161944" y="72276"/>
                  </a:cubicBezTo>
                  <a:cubicBezTo>
                    <a:pt x="161944" y="84461"/>
                    <a:pt x="158700" y="94112"/>
                    <a:pt x="152212" y="101227"/>
                  </a:cubicBezTo>
                  <a:cubicBezTo>
                    <a:pt x="145724" y="108343"/>
                    <a:pt x="136922" y="111901"/>
                    <a:pt x="125806" y="111901"/>
                  </a:cubicBezTo>
                  <a:cubicBezTo>
                    <a:pt x="114691" y="111901"/>
                    <a:pt x="105889" y="108343"/>
                    <a:pt x="99401" y="101227"/>
                  </a:cubicBezTo>
                  <a:cubicBezTo>
                    <a:pt x="92913" y="94112"/>
                    <a:pt x="89669" y="84461"/>
                    <a:pt x="89669" y="72276"/>
                  </a:cubicBezTo>
                  <a:cubicBezTo>
                    <a:pt x="89669" y="60090"/>
                    <a:pt x="92913" y="50451"/>
                    <a:pt x="99401" y="43359"/>
                  </a:cubicBezTo>
                  <a:cubicBezTo>
                    <a:pt x="105889" y="36266"/>
                    <a:pt x="114691" y="32720"/>
                    <a:pt x="125806" y="32720"/>
                  </a:cubicBezTo>
                  <a:close/>
                  <a:moveTo>
                    <a:pt x="770199" y="32719"/>
                  </a:moveTo>
                  <a:cubicBezTo>
                    <a:pt x="778675" y="32719"/>
                    <a:pt x="785963" y="36161"/>
                    <a:pt x="792063" y="43044"/>
                  </a:cubicBezTo>
                  <a:lnTo>
                    <a:pt x="792063" y="34393"/>
                  </a:lnTo>
                  <a:lnTo>
                    <a:pt x="805807" y="34393"/>
                  </a:lnTo>
                  <a:lnTo>
                    <a:pt x="805807" y="89506"/>
                  </a:lnTo>
                  <a:cubicBezTo>
                    <a:pt x="805807" y="101366"/>
                    <a:pt x="805190" y="110144"/>
                    <a:pt x="803958" y="115842"/>
                  </a:cubicBezTo>
                  <a:cubicBezTo>
                    <a:pt x="802725" y="121539"/>
                    <a:pt x="800412" y="126202"/>
                    <a:pt x="797016" y="129829"/>
                  </a:cubicBezTo>
                  <a:cubicBezTo>
                    <a:pt x="791017" y="136201"/>
                    <a:pt x="781645" y="139387"/>
                    <a:pt x="768902" y="139387"/>
                  </a:cubicBezTo>
                  <a:cubicBezTo>
                    <a:pt x="760158" y="139387"/>
                    <a:pt x="751740" y="138038"/>
                    <a:pt x="743648" y="135341"/>
                  </a:cubicBezTo>
                  <a:lnTo>
                    <a:pt x="745254" y="123481"/>
                  </a:lnTo>
                  <a:cubicBezTo>
                    <a:pt x="753219" y="127202"/>
                    <a:pt x="761090" y="129062"/>
                    <a:pt x="768868" y="129062"/>
                  </a:cubicBezTo>
                  <a:cubicBezTo>
                    <a:pt x="784332" y="129062"/>
                    <a:pt x="792063" y="120853"/>
                    <a:pt x="792063" y="104436"/>
                  </a:cubicBezTo>
                  <a:lnTo>
                    <a:pt x="792063" y="92506"/>
                  </a:lnTo>
                  <a:cubicBezTo>
                    <a:pt x="789688" y="97529"/>
                    <a:pt x="786301" y="101436"/>
                    <a:pt x="781900" y="104226"/>
                  </a:cubicBezTo>
                  <a:cubicBezTo>
                    <a:pt x="777499" y="107017"/>
                    <a:pt x="772598" y="108412"/>
                    <a:pt x="767196" y="108412"/>
                  </a:cubicBezTo>
                  <a:cubicBezTo>
                    <a:pt x="758022" y="108412"/>
                    <a:pt x="750757" y="105122"/>
                    <a:pt x="745402" y="98541"/>
                  </a:cubicBezTo>
                  <a:cubicBezTo>
                    <a:pt x="740047" y="91960"/>
                    <a:pt x="737369" y="83042"/>
                    <a:pt x="737369" y="71786"/>
                  </a:cubicBezTo>
                  <a:cubicBezTo>
                    <a:pt x="737369" y="60252"/>
                    <a:pt x="740419" y="50857"/>
                    <a:pt x="746519" y="43602"/>
                  </a:cubicBezTo>
                  <a:cubicBezTo>
                    <a:pt x="752620" y="36347"/>
                    <a:pt x="760513" y="32719"/>
                    <a:pt x="770199" y="32719"/>
                  </a:cubicBezTo>
                  <a:close/>
                  <a:moveTo>
                    <a:pt x="1005320" y="19324"/>
                  </a:moveTo>
                  <a:lnTo>
                    <a:pt x="1005320" y="34393"/>
                  </a:lnTo>
                  <a:lnTo>
                    <a:pt x="1025133" y="34393"/>
                  </a:lnTo>
                  <a:lnTo>
                    <a:pt x="1025133" y="44718"/>
                  </a:lnTo>
                  <a:lnTo>
                    <a:pt x="1005320" y="44718"/>
                  </a:lnTo>
                  <a:lnTo>
                    <a:pt x="1005320" y="86716"/>
                  </a:lnTo>
                  <a:cubicBezTo>
                    <a:pt x="1005320" y="96622"/>
                    <a:pt x="1009599" y="101575"/>
                    <a:pt x="1018156" y="101575"/>
                  </a:cubicBezTo>
                  <a:cubicBezTo>
                    <a:pt x="1019970" y="101575"/>
                    <a:pt x="1022179" y="101273"/>
                    <a:pt x="1024784" y="100668"/>
                  </a:cubicBezTo>
                  <a:lnTo>
                    <a:pt x="1024784" y="110156"/>
                  </a:lnTo>
                  <a:cubicBezTo>
                    <a:pt x="1020552" y="111319"/>
                    <a:pt x="1016877" y="111900"/>
                    <a:pt x="1013761" y="111900"/>
                  </a:cubicBezTo>
                  <a:cubicBezTo>
                    <a:pt x="1006785" y="111900"/>
                    <a:pt x="1001343" y="109900"/>
                    <a:pt x="997437" y="105901"/>
                  </a:cubicBezTo>
                  <a:cubicBezTo>
                    <a:pt x="993530" y="101901"/>
                    <a:pt x="991577" y="96343"/>
                    <a:pt x="991577" y="89227"/>
                  </a:cubicBezTo>
                  <a:lnTo>
                    <a:pt x="991577" y="44718"/>
                  </a:lnTo>
                  <a:lnTo>
                    <a:pt x="982089" y="44718"/>
                  </a:lnTo>
                  <a:lnTo>
                    <a:pt x="982089" y="34393"/>
                  </a:lnTo>
                  <a:lnTo>
                    <a:pt x="991577" y="34393"/>
                  </a:lnTo>
                  <a:lnTo>
                    <a:pt x="991577" y="20650"/>
                  </a:lnTo>
                  <a:close/>
                  <a:moveTo>
                    <a:pt x="1771650" y="6908"/>
                  </a:moveTo>
                  <a:lnTo>
                    <a:pt x="1786300" y="6908"/>
                  </a:lnTo>
                  <a:lnTo>
                    <a:pt x="1786300" y="99204"/>
                  </a:lnTo>
                  <a:lnTo>
                    <a:pt x="1832763" y="99204"/>
                  </a:lnTo>
                  <a:lnTo>
                    <a:pt x="1832763" y="110157"/>
                  </a:lnTo>
                  <a:lnTo>
                    <a:pt x="1771650" y="110157"/>
                  </a:lnTo>
                  <a:close/>
                  <a:moveTo>
                    <a:pt x="1676400" y="6908"/>
                  </a:moveTo>
                  <a:lnTo>
                    <a:pt x="1690143" y="6908"/>
                  </a:lnTo>
                  <a:lnTo>
                    <a:pt x="1690143" y="57695"/>
                  </a:lnTo>
                  <a:lnTo>
                    <a:pt x="1731932" y="6908"/>
                  </a:lnTo>
                  <a:lnTo>
                    <a:pt x="1746657" y="6908"/>
                  </a:lnTo>
                  <a:lnTo>
                    <a:pt x="1706214" y="56171"/>
                  </a:lnTo>
                  <a:lnTo>
                    <a:pt x="1753798" y="110157"/>
                  </a:lnTo>
                  <a:lnTo>
                    <a:pt x="1735280" y="110157"/>
                  </a:lnTo>
                  <a:lnTo>
                    <a:pt x="1690143" y="57835"/>
                  </a:lnTo>
                  <a:lnTo>
                    <a:pt x="1690143" y="110157"/>
                  </a:lnTo>
                  <a:lnTo>
                    <a:pt x="1676400" y="110157"/>
                  </a:lnTo>
                  <a:close/>
                  <a:moveTo>
                    <a:pt x="1600200" y="6908"/>
                  </a:moveTo>
                  <a:lnTo>
                    <a:pt x="1614850" y="6908"/>
                  </a:lnTo>
                  <a:lnTo>
                    <a:pt x="1614850" y="99204"/>
                  </a:lnTo>
                  <a:lnTo>
                    <a:pt x="1661313" y="99204"/>
                  </a:lnTo>
                  <a:lnTo>
                    <a:pt x="1661313" y="110157"/>
                  </a:lnTo>
                  <a:lnTo>
                    <a:pt x="1600200" y="110157"/>
                  </a:lnTo>
                  <a:close/>
                  <a:moveTo>
                    <a:pt x="0" y="6908"/>
                  </a:moveTo>
                  <a:lnTo>
                    <a:pt x="13743" y="6908"/>
                  </a:lnTo>
                  <a:lnTo>
                    <a:pt x="13743" y="57695"/>
                  </a:lnTo>
                  <a:lnTo>
                    <a:pt x="55532" y="6908"/>
                  </a:lnTo>
                  <a:lnTo>
                    <a:pt x="70257" y="6908"/>
                  </a:lnTo>
                  <a:lnTo>
                    <a:pt x="29814" y="56171"/>
                  </a:lnTo>
                  <a:lnTo>
                    <a:pt x="77398" y="110157"/>
                  </a:lnTo>
                  <a:lnTo>
                    <a:pt x="58880" y="110157"/>
                  </a:lnTo>
                  <a:lnTo>
                    <a:pt x="13743" y="57835"/>
                  </a:lnTo>
                  <a:lnTo>
                    <a:pt x="13743" y="110157"/>
                  </a:lnTo>
                  <a:lnTo>
                    <a:pt x="0" y="110157"/>
                  </a:lnTo>
                  <a:close/>
                  <a:moveTo>
                    <a:pt x="939305" y="4325"/>
                  </a:moveTo>
                  <a:cubicBezTo>
                    <a:pt x="947258" y="4325"/>
                    <a:pt x="955653" y="5651"/>
                    <a:pt x="964490" y="8302"/>
                  </a:cubicBezTo>
                  <a:lnTo>
                    <a:pt x="964490" y="21696"/>
                  </a:lnTo>
                  <a:cubicBezTo>
                    <a:pt x="953607" y="17418"/>
                    <a:pt x="945491" y="15278"/>
                    <a:pt x="940143" y="15278"/>
                  </a:cubicBezTo>
                  <a:cubicBezTo>
                    <a:pt x="935073" y="15278"/>
                    <a:pt x="930887" y="16627"/>
                    <a:pt x="927585" y="19324"/>
                  </a:cubicBezTo>
                  <a:cubicBezTo>
                    <a:pt x="924283" y="22022"/>
                    <a:pt x="922632" y="25417"/>
                    <a:pt x="922632" y="29510"/>
                  </a:cubicBezTo>
                  <a:cubicBezTo>
                    <a:pt x="922632" y="32952"/>
                    <a:pt x="923841" y="35998"/>
                    <a:pt x="926260" y="38649"/>
                  </a:cubicBezTo>
                  <a:cubicBezTo>
                    <a:pt x="928678" y="41300"/>
                    <a:pt x="933097" y="44462"/>
                    <a:pt x="939515" y="48137"/>
                  </a:cubicBezTo>
                  <a:lnTo>
                    <a:pt x="946910" y="52322"/>
                  </a:lnTo>
                  <a:cubicBezTo>
                    <a:pt x="955839" y="57392"/>
                    <a:pt x="962071" y="62182"/>
                    <a:pt x="965606" y="66694"/>
                  </a:cubicBezTo>
                  <a:cubicBezTo>
                    <a:pt x="969141" y="71205"/>
                    <a:pt x="970908" y="76623"/>
                    <a:pt x="970908" y="82948"/>
                  </a:cubicBezTo>
                  <a:cubicBezTo>
                    <a:pt x="970908" y="91925"/>
                    <a:pt x="967606" y="99134"/>
                    <a:pt x="961002" y="104575"/>
                  </a:cubicBezTo>
                  <a:cubicBezTo>
                    <a:pt x="954397" y="110017"/>
                    <a:pt x="945631" y="112737"/>
                    <a:pt x="934701" y="112737"/>
                  </a:cubicBezTo>
                  <a:cubicBezTo>
                    <a:pt x="927725" y="112737"/>
                    <a:pt x="918842" y="111226"/>
                    <a:pt x="908052" y="108203"/>
                  </a:cubicBezTo>
                  <a:lnTo>
                    <a:pt x="908052" y="93692"/>
                  </a:lnTo>
                  <a:cubicBezTo>
                    <a:pt x="919679" y="99087"/>
                    <a:pt x="929260" y="101785"/>
                    <a:pt x="936794" y="101785"/>
                  </a:cubicBezTo>
                  <a:cubicBezTo>
                    <a:pt x="942515" y="101785"/>
                    <a:pt x="947131" y="100261"/>
                    <a:pt x="950642" y="97215"/>
                  </a:cubicBezTo>
                  <a:cubicBezTo>
                    <a:pt x="954153" y="94169"/>
                    <a:pt x="955909" y="90204"/>
                    <a:pt x="955909" y="85320"/>
                  </a:cubicBezTo>
                  <a:cubicBezTo>
                    <a:pt x="955909" y="81274"/>
                    <a:pt x="954758" y="77833"/>
                    <a:pt x="952456" y="74995"/>
                  </a:cubicBezTo>
                  <a:cubicBezTo>
                    <a:pt x="950154" y="72158"/>
                    <a:pt x="945910" y="68996"/>
                    <a:pt x="939724" y="65508"/>
                  </a:cubicBezTo>
                  <a:lnTo>
                    <a:pt x="932608" y="61392"/>
                  </a:lnTo>
                  <a:cubicBezTo>
                    <a:pt x="923818" y="56369"/>
                    <a:pt x="917621" y="51636"/>
                    <a:pt x="914016" y="47195"/>
                  </a:cubicBezTo>
                  <a:cubicBezTo>
                    <a:pt x="910412" y="42753"/>
                    <a:pt x="908610" y="37602"/>
                    <a:pt x="908610" y="31742"/>
                  </a:cubicBezTo>
                  <a:cubicBezTo>
                    <a:pt x="908610" y="23743"/>
                    <a:pt x="911493" y="17173"/>
                    <a:pt x="917260" y="12034"/>
                  </a:cubicBezTo>
                  <a:cubicBezTo>
                    <a:pt x="923027" y="6895"/>
                    <a:pt x="930376" y="4325"/>
                    <a:pt x="939305" y="4325"/>
                  </a:cubicBezTo>
                  <a:close/>
                  <a:moveTo>
                    <a:pt x="1200569" y="0"/>
                  </a:moveTo>
                  <a:lnTo>
                    <a:pt x="1214312" y="0"/>
                  </a:lnTo>
                  <a:lnTo>
                    <a:pt x="1214312" y="71159"/>
                  </a:lnTo>
                  <a:lnTo>
                    <a:pt x="1246403" y="34393"/>
                  </a:lnTo>
                  <a:lnTo>
                    <a:pt x="1261219" y="34393"/>
                  </a:lnTo>
                  <a:lnTo>
                    <a:pt x="1230521" y="69772"/>
                  </a:lnTo>
                  <a:lnTo>
                    <a:pt x="1267571" y="110156"/>
                  </a:lnTo>
                  <a:lnTo>
                    <a:pt x="1249961" y="110156"/>
                  </a:lnTo>
                  <a:lnTo>
                    <a:pt x="1214312" y="71298"/>
                  </a:lnTo>
                  <a:lnTo>
                    <a:pt x="1214312" y="110156"/>
                  </a:lnTo>
                  <a:lnTo>
                    <a:pt x="1200569" y="110156"/>
                  </a:lnTo>
                  <a:close/>
                  <a:moveTo>
                    <a:pt x="505244" y="0"/>
                  </a:moveTo>
                  <a:lnTo>
                    <a:pt x="518987" y="0"/>
                  </a:lnTo>
                  <a:lnTo>
                    <a:pt x="518987" y="48625"/>
                  </a:lnTo>
                  <a:cubicBezTo>
                    <a:pt x="524614" y="38021"/>
                    <a:pt x="533056" y="32719"/>
                    <a:pt x="544311" y="32719"/>
                  </a:cubicBezTo>
                  <a:cubicBezTo>
                    <a:pt x="553427" y="32719"/>
                    <a:pt x="560601" y="36044"/>
                    <a:pt x="565833" y="42695"/>
                  </a:cubicBezTo>
                  <a:cubicBezTo>
                    <a:pt x="571065" y="49346"/>
                    <a:pt x="573681" y="58438"/>
                    <a:pt x="573681" y="69973"/>
                  </a:cubicBezTo>
                  <a:cubicBezTo>
                    <a:pt x="573681" y="82530"/>
                    <a:pt x="570716" y="92657"/>
                    <a:pt x="564786" y="100354"/>
                  </a:cubicBezTo>
                  <a:cubicBezTo>
                    <a:pt x="558857" y="108052"/>
                    <a:pt x="551055" y="111900"/>
                    <a:pt x="541381" y="111900"/>
                  </a:cubicBezTo>
                  <a:cubicBezTo>
                    <a:pt x="532405" y="111900"/>
                    <a:pt x="524940" y="108459"/>
                    <a:pt x="518987" y="101575"/>
                  </a:cubicBezTo>
                  <a:lnTo>
                    <a:pt x="517313" y="110993"/>
                  </a:lnTo>
                  <a:lnTo>
                    <a:pt x="505244" y="1109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46B447E4-568F-47D8-8E73-508F934D6F8D}"/>
                </a:ext>
              </a:extLst>
            </p:cNvPr>
            <p:cNvSpPr txBox="1"/>
            <p:nvPr/>
          </p:nvSpPr>
          <p:spPr>
            <a:xfrm>
              <a:off x="10669966" y="2864382"/>
              <a:ext cx="842195" cy="130534"/>
            </a:xfrm>
            <a:custGeom>
              <a:avLst/>
              <a:gdLst>
                <a:gd name="connsiteX0" fmla="*/ 137843 w 899313"/>
                <a:gd name="connsiteY0" fmla="*/ 73322 h 139387"/>
                <a:gd name="connsiteX1" fmla="*/ 119390 w 899313"/>
                <a:gd name="connsiteY1" fmla="*/ 77578 h 139387"/>
                <a:gd name="connsiteX2" fmla="*/ 112379 w 899313"/>
                <a:gd name="connsiteY2" fmla="*/ 88879 h 139387"/>
                <a:gd name="connsiteX3" fmla="*/ 115867 w 899313"/>
                <a:gd name="connsiteY3" fmla="*/ 97251 h 139387"/>
                <a:gd name="connsiteX4" fmla="*/ 124378 w 899313"/>
                <a:gd name="connsiteY4" fmla="*/ 100669 h 139387"/>
                <a:gd name="connsiteX5" fmla="*/ 142238 w 899313"/>
                <a:gd name="connsiteY5" fmla="*/ 93065 h 139387"/>
                <a:gd name="connsiteX6" fmla="*/ 142238 w 899313"/>
                <a:gd name="connsiteY6" fmla="*/ 73462 h 139387"/>
                <a:gd name="connsiteX7" fmla="*/ 341426 w 899313"/>
                <a:gd name="connsiteY7" fmla="*/ 44788 h 139387"/>
                <a:gd name="connsiteX8" fmla="*/ 318962 w 899313"/>
                <a:gd name="connsiteY8" fmla="*/ 57260 h 139387"/>
                <a:gd name="connsiteX9" fmla="*/ 318962 w 899313"/>
                <a:gd name="connsiteY9" fmla="*/ 92099 h 139387"/>
                <a:gd name="connsiteX10" fmla="*/ 339193 w 899313"/>
                <a:gd name="connsiteY10" fmla="*/ 101575 h 139387"/>
                <a:gd name="connsiteX11" fmla="*/ 353844 w 899313"/>
                <a:gd name="connsiteY11" fmla="*/ 93667 h 139387"/>
                <a:gd name="connsiteX12" fmla="*/ 359006 w 899313"/>
                <a:gd name="connsiteY12" fmla="*/ 71405 h 139387"/>
                <a:gd name="connsiteX13" fmla="*/ 341426 w 899313"/>
                <a:gd name="connsiteY13" fmla="*/ 44788 h 139387"/>
                <a:gd name="connsiteX14" fmla="*/ 572260 w 899313"/>
                <a:gd name="connsiteY14" fmla="*/ 43044 h 139387"/>
                <a:gd name="connsiteX15" fmla="*/ 557375 w 899313"/>
                <a:gd name="connsiteY15" fmla="*/ 50638 h 139387"/>
                <a:gd name="connsiteX16" fmla="*/ 551994 w 899313"/>
                <a:gd name="connsiteY16" fmla="*/ 71680 h 139387"/>
                <a:gd name="connsiteX17" fmla="*/ 569535 w 899313"/>
                <a:gd name="connsiteY17" fmla="*/ 96343 h 139387"/>
                <a:gd name="connsiteX18" fmla="*/ 592038 w 899313"/>
                <a:gd name="connsiteY18" fmla="*/ 83872 h 139387"/>
                <a:gd name="connsiteX19" fmla="*/ 592038 w 899313"/>
                <a:gd name="connsiteY19" fmla="*/ 52450 h 139387"/>
                <a:gd name="connsiteX20" fmla="*/ 572260 w 899313"/>
                <a:gd name="connsiteY20" fmla="*/ 43044 h 139387"/>
                <a:gd name="connsiteX21" fmla="*/ 399631 w 899313"/>
                <a:gd name="connsiteY21" fmla="*/ 34394 h 139387"/>
                <a:gd name="connsiteX22" fmla="*/ 413375 w 899313"/>
                <a:gd name="connsiteY22" fmla="*/ 34394 h 139387"/>
                <a:gd name="connsiteX23" fmla="*/ 413375 w 899313"/>
                <a:gd name="connsiteY23" fmla="*/ 84345 h 139387"/>
                <a:gd name="connsiteX24" fmla="*/ 415851 w 899313"/>
                <a:gd name="connsiteY24" fmla="*/ 96449 h 139387"/>
                <a:gd name="connsiteX25" fmla="*/ 424118 w 899313"/>
                <a:gd name="connsiteY25" fmla="*/ 100041 h 139387"/>
                <a:gd name="connsiteX26" fmla="*/ 447838 w 899313"/>
                <a:gd name="connsiteY26" fmla="*/ 83508 h 139387"/>
                <a:gd name="connsiteX27" fmla="*/ 447838 w 899313"/>
                <a:gd name="connsiteY27" fmla="*/ 34394 h 139387"/>
                <a:gd name="connsiteX28" fmla="*/ 461581 w 899313"/>
                <a:gd name="connsiteY28" fmla="*/ 34394 h 139387"/>
                <a:gd name="connsiteX29" fmla="*/ 461581 w 899313"/>
                <a:gd name="connsiteY29" fmla="*/ 110157 h 139387"/>
                <a:gd name="connsiteX30" fmla="*/ 447838 w 899313"/>
                <a:gd name="connsiteY30" fmla="*/ 110157 h 139387"/>
                <a:gd name="connsiteX31" fmla="*/ 447838 w 899313"/>
                <a:gd name="connsiteY31" fmla="*/ 95925 h 139387"/>
                <a:gd name="connsiteX32" fmla="*/ 421258 w 899313"/>
                <a:gd name="connsiteY32" fmla="*/ 111901 h 139387"/>
                <a:gd name="connsiteX33" fmla="*/ 405492 w 899313"/>
                <a:gd name="connsiteY33" fmla="*/ 105657 h 139387"/>
                <a:gd name="connsiteX34" fmla="*/ 399631 w 899313"/>
                <a:gd name="connsiteY34" fmla="*/ 88810 h 139387"/>
                <a:gd name="connsiteX35" fmla="*/ 181394 w 899313"/>
                <a:gd name="connsiteY35" fmla="*/ 34394 h 139387"/>
                <a:gd name="connsiteX36" fmla="*/ 195137 w 899313"/>
                <a:gd name="connsiteY36" fmla="*/ 34394 h 139387"/>
                <a:gd name="connsiteX37" fmla="*/ 195137 w 899313"/>
                <a:gd name="connsiteY37" fmla="*/ 110157 h 139387"/>
                <a:gd name="connsiteX38" fmla="*/ 181394 w 899313"/>
                <a:gd name="connsiteY38" fmla="*/ 110157 h 139387"/>
                <a:gd name="connsiteX39" fmla="*/ 523656 w 899313"/>
                <a:gd name="connsiteY39" fmla="*/ 32720 h 139387"/>
                <a:gd name="connsiteX40" fmla="*/ 528051 w 899313"/>
                <a:gd name="connsiteY40" fmla="*/ 33071 h 139387"/>
                <a:gd name="connsiteX41" fmla="*/ 528051 w 899313"/>
                <a:gd name="connsiteY41" fmla="*/ 45975 h 139387"/>
                <a:gd name="connsiteX42" fmla="*/ 521773 w 899313"/>
                <a:gd name="connsiteY42" fmla="*/ 44789 h 139387"/>
                <a:gd name="connsiteX43" fmla="*/ 499937 w 899313"/>
                <a:gd name="connsiteY43" fmla="*/ 60260 h 139387"/>
                <a:gd name="connsiteX44" fmla="*/ 499937 w 899313"/>
                <a:gd name="connsiteY44" fmla="*/ 110157 h 139387"/>
                <a:gd name="connsiteX45" fmla="*/ 486194 w 899313"/>
                <a:gd name="connsiteY45" fmla="*/ 110157 h 139387"/>
                <a:gd name="connsiteX46" fmla="*/ 486194 w 899313"/>
                <a:gd name="connsiteY46" fmla="*/ 34394 h 139387"/>
                <a:gd name="connsiteX47" fmla="*/ 499937 w 899313"/>
                <a:gd name="connsiteY47" fmla="*/ 34394 h 139387"/>
                <a:gd name="connsiteX48" fmla="*/ 499937 w 899313"/>
                <a:gd name="connsiteY48" fmla="*/ 48626 h 139387"/>
                <a:gd name="connsiteX49" fmla="*/ 523656 w 899313"/>
                <a:gd name="connsiteY49" fmla="*/ 32720 h 139387"/>
                <a:gd name="connsiteX50" fmla="*/ 259886 w 899313"/>
                <a:gd name="connsiteY50" fmla="*/ 32720 h 139387"/>
                <a:gd name="connsiteX51" fmla="*/ 275618 w 899313"/>
                <a:gd name="connsiteY51" fmla="*/ 38964 h 139387"/>
                <a:gd name="connsiteX52" fmla="*/ 281443 w 899313"/>
                <a:gd name="connsiteY52" fmla="*/ 55742 h 139387"/>
                <a:gd name="connsiteX53" fmla="*/ 281443 w 899313"/>
                <a:gd name="connsiteY53" fmla="*/ 110157 h 139387"/>
                <a:gd name="connsiteX54" fmla="*/ 267700 w 899313"/>
                <a:gd name="connsiteY54" fmla="*/ 110157 h 139387"/>
                <a:gd name="connsiteX55" fmla="*/ 267700 w 899313"/>
                <a:gd name="connsiteY55" fmla="*/ 60207 h 139387"/>
                <a:gd name="connsiteX56" fmla="*/ 265223 w 899313"/>
                <a:gd name="connsiteY56" fmla="*/ 48173 h 139387"/>
                <a:gd name="connsiteX57" fmla="*/ 257026 w 899313"/>
                <a:gd name="connsiteY57" fmla="*/ 44580 h 139387"/>
                <a:gd name="connsiteX58" fmla="*/ 233237 w 899313"/>
                <a:gd name="connsiteY58" fmla="*/ 61114 h 139387"/>
                <a:gd name="connsiteX59" fmla="*/ 233237 w 899313"/>
                <a:gd name="connsiteY59" fmla="*/ 110157 h 139387"/>
                <a:gd name="connsiteX60" fmla="*/ 219494 w 899313"/>
                <a:gd name="connsiteY60" fmla="*/ 110157 h 139387"/>
                <a:gd name="connsiteX61" fmla="*/ 219494 w 899313"/>
                <a:gd name="connsiteY61" fmla="*/ 34394 h 139387"/>
                <a:gd name="connsiteX62" fmla="*/ 233237 w 899313"/>
                <a:gd name="connsiteY62" fmla="*/ 34394 h 139387"/>
                <a:gd name="connsiteX63" fmla="*/ 233237 w 899313"/>
                <a:gd name="connsiteY63" fmla="*/ 48626 h 139387"/>
                <a:gd name="connsiteX64" fmla="*/ 259886 w 899313"/>
                <a:gd name="connsiteY64" fmla="*/ 32720 h 139387"/>
                <a:gd name="connsiteX65" fmla="*/ 131355 w 899313"/>
                <a:gd name="connsiteY65" fmla="*/ 32720 h 139387"/>
                <a:gd name="connsiteX66" fmla="*/ 149982 w 899313"/>
                <a:gd name="connsiteY66" fmla="*/ 38475 h 139387"/>
                <a:gd name="connsiteX67" fmla="*/ 155981 w 899313"/>
                <a:gd name="connsiteY67" fmla="*/ 56230 h 139387"/>
                <a:gd name="connsiteX68" fmla="*/ 155981 w 899313"/>
                <a:gd name="connsiteY68" fmla="*/ 90554 h 139387"/>
                <a:gd name="connsiteX69" fmla="*/ 163237 w 899313"/>
                <a:gd name="connsiteY69" fmla="*/ 102344 h 139387"/>
                <a:gd name="connsiteX70" fmla="*/ 165888 w 899313"/>
                <a:gd name="connsiteY70" fmla="*/ 102065 h 139387"/>
                <a:gd name="connsiteX71" fmla="*/ 166864 w 899313"/>
                <a:gd name="connsiteY71" fmla="*/ 109669 h 139387"/>
                <a:gd name="connsiteX72" fmla="*/ 156539 w 899313"/>
                <a:gd name="connsiteY72" fmla="*/ 111901 h 139387"/>
                <a:gd name="connsiteX73" fmla="*/ 144261 w 899313"/>
                <a:gd name="connsiteY73" fmla="*/ 100530 h 139387"/>
                <a:gd name="connsiteX74" fmla="*/ 120472 w 899313"/>
                <a:gd name="connsiteY74" fmla="*/ 111901 h 139387"/>
                <a:gd name="connsiteX75" fmla="*/ 104845 w 899313"/>
                <a:gd name="connsiteY75" fmla="*/ 106006 h 139387"/>
                <a:gd name="connsiteX76" fmla="*/ 98636 w 899313"/>
                <a:gd name="connsiteY76" fmla="*/ 91112 h 139387"/>
                <a:gd name="connsiteX77" fmla="*/ 109065 w 899313"/>
                <a:gd name="connsiteY77" fmla="*/ 72032 h 139387"/>
                <a:gd name="connsiteX78" fmla="*/ 139029 w 899313"/>
                <a:gd name="connsiteY78" fmla="*/ 65369 h 139387"/>
                <a:gd name="connsiteX79" fmla="*/ 142238 w 899313"/>
                <a:gd name="connsiteY79" fmla="*/ 65369 h 139387"/>
                <a:gd name="connsiteX80" fmla="*/ 142238 w 899313"/>
                <a:gd name="connsiteY80" fmla="*/ 56230 h 139387"/>
                <a:gd name="connsiteX81" fmla="*/ 128494 w 899313"/>
                <a:gd name="connsiteY81" fmla="*/ 43045 h 139387"/>
                <a:gd name="connsiteX82" fmla="*/ 105194 w 899313"/>
                <a:gd name="connsiteY82" fmla="*/ 49742 h 139387"/>
                <a:gd name="connsiteX83" fmla="*/ 105194 w 899313"/>
                <a:gd name="connsiteY83" fmla="*/ 38371 h 139387"/>
                <a:gd name="connsiteX84" fmla="*/ 131355 w 899313"/>
                <a:gd name="connsiteY84" fmla="*/ 32720 h 139387"/>
                <a:gd name="connsiteX85" fmla="*/ 570174 w 899313"/>
                <a:gd name="connsiteY85" fmla="*/ 32719 h 139387"/>
                <a:gd name="connsiteX86" fmla="*/ 592038 w 899313"/>
                <a:gd name="connsiteY86" fmla="*/ 43044 h 139387"/>
                <a:gd name="connsiteX87" fmla="*/ 592038 w 899313"/>
                <a:gd name="connsiteY87" fmla="*/ 34393 h 139387"/>
                <a:gd name="connsiteX88" fmla="*/ 605782 w 899313"/>
                <a:gd name="connsiteY88" fmla="*/ 34393 h 139387"/>
                <a:gd name="connsiteX89" fmla="*/ 605782 w 899313"/>
                <a:gd name="connsiteY89" fmla="*/ 89506 h 139387"/>
                <a:gd name="connsiteX90" fmla="*/ 603933 w 899313"/>
                <a:gd name="connsiteY90" fmla="*/ 115842 h 139387"/>
                <a:gd name="connsiteX91" fmla="*/ 596991 w 899313"/>
                <a:gd name="connsiteY91" fmla="*/ 129829 h 139387"/>
                <a:gd name="connsiteX92" fmla="*/ 568877 w 899313"/>
                <a:gd name="connsiteY92" fmla="*/ 139387 h 139387"/>
                <a:gd name="connsiteX93" fmla="*/ 543623 w 899313"/>
                <a:gd name="connsiteY93" fmla="*/ 135341 h 139387"/>
                <a:gd name="connsiteX94" fmla="*/ 545229 w 899313"/>
                <a:gd name="connsiteY94" fmla="*/ 123481 h 139387"/>
                <a:gd name="connsiteX95" fmla="*/ 568843 w 899313"/>
                <a:gd name="connsiteY95" fmla="*/ 129062 h 139387"/>
                <a:gd name="connsiteX96" fmla="*/ 592038 w 899313"/>
                <a:gd name="connsiteY96" fmla="*/ 104436 h 139387"/>
                <a:gd name="connsiteX97" fmla="*/ 592038 w 899313"/>
                <a:gd name="connsiteY97" fmla="*/ 92506 h 139387"/>
                <a:gd name="connsiteX98" fmla="*/ 581875 w 899313"/>
                <a:gd name="connsiteY98" fmla="*/ 104226 h 139387"/>
                <a:gd name="connsiteX99" fmla="*/ 567171 w 899313"/>
                <a:gd name="connsiteY99" fmla="*/ 108412 h 139387"/>
                <a:gd name="connsiteX100" fmla="*/ 545377 w 899313"/>
                <a:gd name="connsiteY100" fmla="*/ 98541 h 139387"/>
                <a:gd name="connsiteX101" fmla="*/ 537344 w 899313"/>
                <a:gd name="connsiteY101" fmla="*/ 71786 h 139387"/>
                <a:gd name="connsiteX102" fmla="*/ 546494 w 899313"/>
                <a:gd name="connsiteY102" fmla="*/ 43602 h 139387"/>
                <a:gd name="connsiteX103" fmla="*/ 570174 w 899313"/>
                <a:gd name="connsiteY103" fmla="*/ 32719 h 139387"/>
                <a:gd name="connsiteX104" fmla="*/ 838200 w 899313"/>
                <a:gd name="connsiteY104" fmla="*/ 6908 h 139387"/>
                <a:gd name="connsiteX105" fmla="*/ 852850 w 899313"/>
                <a:gd name="connsiteY105" fmla="*/ 6908 h 139387"/>
                <a:gd name="connsiteX106" fmla="*/ 852850 w 899313"/>
                <a:gd name="connsiteY106" fmla="*/ 99204 h 139387"/>
                <a:gd name="connsiteX107" fmla="*/ 899313 w 899313"/>
                <a:gd name="connsiteY107" fmla="*/ 99204 h 139387"/>
                <a:gd name="connsiteX108" fmla="*/ 899313 w 899313"/>
                <a:gd name="connsiteY108" fmla="*/ 110157 h 139387"/>
                <a:gd name="connsiteX109" fmla="*/ 838200 w 899313"/>
                <a:gd name="connsiteY109" fmla="*/ 110157 h 139387"/>
                <a:gd name="connsiteX110" fmla="*/ 742950 w 899313"/>
                <a:gd name="connsiteY110" fmla="*/ 6908 h 139387"/>
                <a:gd name="connsiteX111" fmla="*/ 756693 w 899313"/>
                <a:gd name="connsiteY111" fmla="*/ 6908 h 139387"/>
                <a:gd name="connsiteX112" fmla="*/ 756693 w 899313"/>
                <a:gd name="connsiteY112" fmla="*/ 57695 h 139387"/>
                <a:gd name="connsiteX113" fmla="*/ 798481 w 899313"/>
                <a:gd name="connsiteY113" fmla="*/ 6908 h 139387"/>
                <a:gd name="connsiteX114" fmla="*/ 813207 w 899313"/>
                <a:gd name="connsiteY114" fmla="*/ 6908 h 139387"/>
                <a:gd name="connsiteX115" fmla="*/ 772764 w 899313"/>
                <a:gd name="connsiteY115" fmla="*/ 56171 h 139387"/>
                <a:gd name="connsiteX116" fmla="*/ 820348 w 899313"/>
                <a:gd name="connsiteY116" fmla="*/ 110157 h 139387"/>
                <a:gd name="connsiteX117" fmla="*/ 801830 w 899313"/>
                <a:gd name="connsiteY117" fmla="*/ 110157 h 139387"/>
                <a:gd name="connsiteX118" fmla="*/ 756693 w 899313"/>
                <a:gd name="connsiteY118" fmla="*/ 57835 h 139387"/>
                <a:gd name="connsiteX119" fmla="*/ 756693 w 899313"/>
                <a:gd name="connsiteY119" fmla="*/ 110157 h 139387"/>
                <a:gd name="connsiteX120" fmla="*/ 742950 w 899313"/>
                <a:gd name="connsiteY120" fmla="*/ 110157 h 139387"/>
                <a:gd name="connsiteX121" fmla="*/ 666750 w 899313"/>
                <a:gd name="connsiteY121" fmla="*/ 6908 h 139387"/>
                <a:gd name="connsiteX122" fmla="*/ 681400 w 899313"/>
                <a:gd name="connsiteY122" fmla="*/ 6908 h 139387"/>
                <a:gd name="connsiteX123" fmla="*/ 681400 w 899313"/>
                <a:gd name="connsiteY123" fmla="*/ 99204 h 139387"/>
                <a:gd name="connsiteX124" fmla="*/ 727863 w 899313"/>
                <a:gd name="connsiteY124" fmla="*/ 99204 h 139387"/>
                <a:gd name="connsiteX125" fmla="*/ 727863 w 899313"/>
                <a:gd name="connsiteY125" fmla="*/ 110157 h 139387"/>
                <a:gd name="connsiteX126" fmla="*/ 666750 w 899313"/>
                <a:gd name="connsiteY126" fmla="*/ 110157 h 139387"/>
                <a:gd name="connsiteX127" fmla="*/ 181394 w 899313"/>
                <a:gd name="connsiteY127" fmla="*/ 6908 h 139387"/>
                <a:gd name="connsiteX128" fmla="*/ 195137 w 899313"/>
                <a:gd name="connsiteY128" fmla="*/ 6908 h 139387"/>
                <a:gd name="connsiteX129" fmla="*/ 195137 w 899313"/>
                <a:gd name="connsiteY129" fmla="*/ 20651 h 139387"/>
                <a:gd name="connsiteX130" fmla="*/ 181394 w 899313"/>
                <a:gd name="connsiteY130" fmla="*/ 20651 h 139387"/>
                <a:gd name="connsiteX131" fmla="*/ 0 w 899313"/>
                <a:gd name="connsiteY131" fmla="*/ 6908 h 139387"/>
                <a:gd name="connsiteX132" fmla="*/ 14650 w 899313"/>
                <a:gd name="connsiteY132" fmla="*/ 6908 h 139387"/>
                <a:gd name="connsiteX133" fmla="*/ 14650 w 899313"/>
                <a:gd name="connsiteY133" fmla="*/ 50440 h 139387"/>
                <a:gd name="connsiteX134" fmla="*/ 63764 w 899313"/>
                <a:gd name="connsiteY134" fmla="*/ 50440 h 139387"/>
                <a:gd name="connsiteX135" fmla="*/ 63764 w 899313"/>
                <a:gd name="connsiteY135" fmla="*/ 6908 h 139387"/>
                <a:gd name="connsiteX136" fmla="*/ 78414 w 899313"/>
                <a:gd name="connsiteY136" fmla="*/ 6908 h 139387"/>
                <a:gd name="connsiteX137" fmla="*/ 78414 w 899313"/>
                <a:gd name="connsiteY137" fmla="*/ 110157 h 139387"/>
                <a:gd name="connsiteX138" fmla="*/ 63764 w 899313"/>
                <a:gd name="connsiteY138" fmla="*/ 110157 h 139387"/>
                <a:gd name="connsiteX139" fmla="*/ 63764 w 899313"/>
                <a:gd name="connsiteY139" fmla="*/ 61393 h 139387"/>
                <a:gd name="connsiteX140" fmla="*/ 14650 w 899313"/>
                <a:gd name="connsiteY140" fmla="*/ 61393 h 139387"/>
                <a:gd name="connsiteX141" fmla="*/ 14650 w 899313"/>
                <a:gd name="connsiteY141" fmla="*/ 110157 h 139387"/>
                <a:gd name="connsiteX142" fmla="*/ 0 w 899313"/>
                <a:gd name="connsiteY142" fmla="*/ 110157 h 139387"/>
                <a:gd name="connsiteX143" fmla="*/ 305219 w 899313"/>
                <a:gd name="connsiteY143" fmla="*/ 0 h 139387"/>
                <a:gd name="connsiteX144" fmla="*/ 318962 w 899313"/>
                <a:gd name="connsiteY144" fmla="*/ 0 h 139387"/>
                <a:gd name="connsiteX145" fmla="*/ 318962 w 899313"/>
                <a:gd name="connsiteY145" fmla="*/ 48625 h 139387"/>
                <a:gd name="connsiteX146" fmla="*/ 344286 w 899313"/>
                <a:gd name="connsiteY146" fmla="*/ 32719 h 139387"/>
                <a:gd name="connsiteX147" fmla="*/ 365808 w 899313"/>
                <a:gd name="connsiteY147" fmla="*/ 42695 h 139387"/>
                <a:gd name="connsiteX148" fmla="*/ 373656 w 899313"/>
                <a:gd name="connsiteY148" fmla="*/ 69973 h 139387"/>
                <a:gd name="connsiteX149" fmla="*/ 364761 w 899313"/>
                <a:gd name="connsiteY149" fmla="*/ 100354 h 139387"/>
                <a:gd name="connsiteX150" fmla="*/ 341356 w 899313"/>
                <a:gd name="connsiteY150" fmla="*/ 111900 h 139387"/>
                <a:gd name="connsiteX151" fmla="*/ 318962 w 899313"/>
                <a:gd name="connsiteY151" fmla="*/ 101575 h 139387"/>
                <a:gd name="connsiteX152" fmla="*/ 317288 w 899313"/>
                <a:gd name="connsiteY152" fmla="*/ 110993 h 139387"/>
                <a:gd name="connsiteX153" fmla="*/ 305219 w 899313"/>
                <a:gd name="connsiteY153" fmla="*/ 110993 h 1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99313" h="139387">
                  <a:moveTo>
                    <a:pt x="137843" y="73322"/>
                  </a:moveTo>
                  <a:cubicBezTo>
                    <a:pt x="130215" y="73322"/>
                    <a:pt x="124065" y="74741"/>
                    <a:pt x="119390" y="77578"/>
                  </a:cubicBezTo>
                  <a:cubicBezTo>
                    <a:pt x="114716" y="80415"/>
                    <a:pt x="112379" y="84182"/>
                    <a:pt x="112379" y="88879"/>
                  </a:cubicBezTo>
                  <a:cubicBezTo>
                    <a:pt x="112379" y="92181"/>
                    <a:pt x="113542" y="94972"/>
                    <a:pt x="115867" y="97251"/>
                  </a:cubicBezTo>
                  <a:cubicBezTo>
                    <a:pt x="118193" y="99530"/>
                    <a:pt x="121030" y="100669"/>
                    <a:pt x="124378" y="100669"/>
                  </a:cubicBezTo>
                  <a:cubicBezTo>
                    <a:pt x="130099" y="100669"/>
                    <a:pt x="136052" y="98135"/>
                    <a:pt x="142238" y="93065"/>
                  </a:cubicBezTo>
                  <a:lnTo>
                    <a:pt x="142238" y="73462"/>
                  </a:lnTo>
                  <a:close/>
                  <a:moveTo>
                    <a:pt x="341426" y="44788"/>
                  </a:moveTo>
                  <a:cubicBezTo>
                    <a:pt x="333752" y="44788"/>
                    <a:pt x="326264" y="48945"/>
                    <a:pt x="318962" y="57260"/>
                  </a:cubicBezTo>
                  <a:lnTo>
                    <a:pt x="318962" y="92099"/>
                  </a:lnTo>
                  <a:cubicBezTo>
                    <a:pt x="326031" y="98417"/>
                    <a:pt x="332775" y="101575"/>
                    <a:pt x="339193" y="101575"/>
                  </a:cubicBezTo>
                  <a:cubicBezTo>
                    <a:pt x="345518" y="101575"/>
                    <a:pt x="350402" y="98939"/>
                    <a:pt x="353844" y="93667"/>
                  </a:cubicBezTo>
                  <a:cubicBezTo>
                    <a:pt x="357285" y="88395"/>
                    <a:pt x="359006" y="80974"/>
                    <a:pt x="359006" y="71405"/>
                  </a:cubicBezTo>
                  <a:cubicBezTo>
                    <a:pt x="359006" y="53660"/>
                    <a:pt x="353146" y="44788"/>
                    <a:pt x="341426" y="44788"/>
                  </a:cubicBezTo>
                  <a:close/>
                  <a:moveTo>
                    <a:pt x="572260" y="43044"/>
                  </a:moveTo>
                  <a:cubicBezTo>
                    <a:pt x="565924" y="43044"/>
                    <a:pt x="560963" y="45575"/>
                    <a:pt x="557375" y="50638"/>
                  </a:cubicBezTo>
                  <a:cubicBezTo>
                    <a:pt x="553788" y="55701"/>
                    <a:pt x="551994" y="62715"/>
                    <a:pt x="551994" y="71680"/>
                  </a:cubicBezTo>
                  <a:cubicBezTo>
                    <a:pt x="551994" y="88122"/>
                    <a:pt x="557841" y="96343"/>
                    <a:pt x="569535" y="96343"/>
                  </a:cubicBezTo>
                  <a:cubicBezTo>
                    <a:pt x="577502" y="96343"/>
                    <a:pt x="585003" y="92186"/>
                    <a:pt x="592038" y="83872"/>
                  </a:cubicBezTo>
                  <a:lnTo>
                    <a:pt x="592038" y="52450"/>
                  </a:lnTo>
                  <a:cubicBezTo>
                    <a:pt x="585981" y="46179"/>
                    <a:pt x="579389" y="43044"/>
                    <a:pt x="572260" y="43044"/>
                  </a:cubicBezTo>
                  <a:close/>
                  <a:moveTo>
                    <a:pt x="399631" y="34394"/>
                  </a:moveTo>
                  <a:lnTo>
                    <a:pt x="413375" y="34394"/>
                  </a:lnTo>
                  <a:lnTo>
                    <a:pt x="413375" y="84345"/>
                  </a:lnTo>
                  <a:cubicBezTo>
                    <a:pt x="413375" y="90019"/>
                    <a:pt x="414200" y="94053"/>
                    <a:pt x="415851" y="96449"/>
                  </a:cubicBezTo>
                  <a:cubicBezTo>
                    <a:pt x="417502" y="98844"/>
                    <a:pt x="420258" y="100041"/>
                    <a:pt x="424118" y="100041"/>
                  </a:cubicBezTo>
                  <a:cubicBezTo>
                    <a:pt x="432490" y="100041"/>
                    <a:pt x="440396" y="94530"/>
                    <a:pt x="447838" y="83508"/>
                  </a:cubicBezTo>
                  <a:lnTo>
                    <a:pt x="447838" y="34394"/>
                  </a:lnTo>
                  <a:lnTo>
                    <a:pt x="461581" y="34394"/>
                  </a:lnTo>
                  <a:lnTo>
                    <a:pt x="461581" y="110157"/>
                  </a:lnTo>
                  <a:lnTo>
                    <a:pt x="447838" y="110157"/>
                  </a:lnTo>
                  <a:lnTo>
                    <a:pt x="447838" y="95925"/>
                  </a:lnTo>
                  <a:cubicBezTo>
                    <a:pt x="440536" y="106576"/>
                    <a:pt x="431676" y="111901"/>
                    <a:pt x="421258" y="111901"/>
                  </a:cubicBezTo>
                  <a:cubicBezTo>
                    <a:pt x="414654" y="111901"/>
                    <a:pt x="409398" y="109820"/>
                    <a:pt x="405492" y="105657"/>
                  </a:cubicBezTo>
                  <a:cubicBezTo>
                    <a:pt x="401585" y="101495"/>
                    <a:pt x="399631" y="95879"/>
                    <a:pt x="399631" y="88810"/>
                  </a:cubicBezTo>
                  <a:close/>
                  <a:moveTo>
                    <a:pt x="181394" y="34394"/>
                  </a:moveTo>
                  <a:lnTo>
                    <a:pt x="195137" y="34394"/>
                  </a:lnTo>
                  <a:lnTo>
                    <a:pt x="195137" y="110157"/>
                  </a:lnTo>
                  <a:lnTo>
                    <a:pt x="181394" y="110157"/>
                  </a:lnTo>
                  <a:close/>
                  <a:moveTo>
                    <a:pt x="523656" y="32720"/>
                  </a:moveTo>
                  <a:cubicBezTo>
                    <a:pt x="525052" y="32720"/>
                    <a:pt x="526517" y="32837"/>
                    <a:pt x="528051" y="33071"/>
                  </a:cubicBezTo>
                  <a:lnTo>
                    <a:pt x="528051" y="45975"/>
                  </a:lnTo>
                  <a:cubicBezTo>
                    <a:pt x="525680" y="45184"/>
                    <a:pt x="523587" y="44789"/>
                    <a:pt x="521773" y="44789"/>
                  </a:cubicBezTo>
                  <a:cubicBezTo>
                    <a:pt x="513076" y="44789"/>
                    <a:pt x="505797" y="49946"/>
                    <a:pt x="499937" y="60260"/>
                  </a:cubicBezTo>
                  <a:lnTo>
                    <a:pt x="499937" y="110157"/>
                  </a:lnTo>
                  <a:lnTo>
                    <a:pt x="486194" y="110157"/>
                  </a:lnTo>
                  <a:lnTo>
                    <a:pt x="486194" y="34394"/>
                  </a:lnTo>
                  <a:lnTo>
                    <a:pt x="499937" y="34394"/>
                  </a:lnTo>
                  <a:lnTo>
                    <a:pt x="499937" y="48626"/>
                  </a:lnTo>
                  <a:cubicBezTo>
                    <a:pt x="505378" y="38022"/>
                    <a:pt x="513285" y="32720"/>
                    <a:pt x="523656" y="32720"/>
                  </a:cubicBezTo>
                  <a:close/>
                  <a:moveTo>
                    <a:pt x="259886" y="32720"/>
                  </a:moveTo>
                  <a:cubicBezTo>
                    <a:pt x="266491" y="32720"/>
                    <a:pt x="271735" y="34801"/>
                    <a:pt x="275618" y="38964"/>
                  </a:cubicBezTo>
                  <a:cubicBezTo>
                    <a:pt x="279502" y="43126"/>
                    <a:pt x="281443" y="48719"/>
                    <a:pt x="281443" y="55742"/>
                  </a:cubicBezTo>
                  <a:lnTo>
                    <a:pt x="281443" y="110157"/>
                  </a:lnTo>
                  <a:lnTo>
                    <a:pt x="267700" y="110157"/>
                  </a:lnTo>
                  <a:lnTo>
                    <a:pt x="267700" y="60207"/>
                  </a:lnTo>
                  <a:cubicBezTo>
                    <a:pt x="267700" y="54579"/>
                    <a:pt x="266874" y="50568"/>
                    <a:pt x="265223" y="48173"/>
                  </a:cubicBezTo>
                  <a:cubicBezTo>
                    <a:pt x="263572" y="45777"/>
                    <a:pt x="260840" y="44580"/>
                    <a:pt x="257026" y="44580"/>
                  </a:cubicBezTo>
                  <a:cubicBezTo>
                    <a:pt x="248608" y="44580"/>
                    <a:pt x="240678" y="50091"/>
                    <a:pt x="233237" y="61114"/>
                  </a:cubicBezTo>
                  <a:lnTo>
                    <a:pt x="233237" y="110157"/>
                  </a:lnTo>
                  <a:lnTo>
                    <a:pt x="219494" y="110157"/>
                  </a:lnTo>
                  <a:lnTo>
                    <a:pt x="219494" y="34394"/>
                  </a:lnTo>
                  <a:lnTo>
                    <a:pt x="233237" y="34394"/>
                  </a:lnTo>
                  <a:lnTo>
                    <a:pt x="233237" y="48626"/>
                  </a:lnTo>
                  <a:cubicBezTo>
                    <a:pt x="240492" y="38022"/>
                    <a:pt x="249376" y="32720"/>
                    <a:pt x="259886" y="32720"/>
                  </a:cubicBezTo>
                  <a:close/>
                  <a:moveTo>
                    <a:pt x="131355" y="32720"/>
                  </a:moveTo>
                  <a:cubicBezTo>
                    <a:pt x="139773" y="32720"/>
                    <a:pt x="145982" y="34638"/>
                    <a:pt x="149982" y="38475"/>
                  </a:cubicBezTo>
                  <a:cubicBezTo>
                    <a:pt x="153981" y="42312"/>
                    <a:pt x="155981" y="48231"/>
                    <a:pt x="155981" y="56230"/>
                  </a:cubicBezTo>
                  <a:lnTo>
                    <a:pt x="155981" y="90554"/>
                  </a:lnTo>
                  <a:cubicBezTo>
                    <a:pt x="155981" y="98414"/>
                    <a:pt x="158400" y="102344"/>
                    <a:pt x="163237" y="102344"/>
                  </a:cubicBezTo>
                  <a:cubicBezTo>
                    <a:pt x="163841" y="102344"/>
                    <a:pt x="164725" y="102251"/>
                    <a:pt x="165888" y="102065"/>
                  </a:cubicBezTo>
                  <a:lnTo>
                    <a:pt x="166864" y="109669"/>
                  </a:lnTo>
                  <a:cubicBezTo>
                    <a:pt x="163748" y="111157"/>
                    <a:pt x="160307" y="111901"/>
                    <a:pt x="156539" y="111901"/>
                  </a:cubicBezTo>
                  <a:cubicBezTo>
                    <a:pt x="150121" y="111901"/>
                    <a:pt x="146028" y="108111"/>
                    <a:pt x="144261" y="100530"/>
                  </a:cubicBezTo>
                  <a:cubicBezTo>
                    <a:pt x="136029" y="108111"/>
                    <a:pt x="128099" y="111901"/>
                    <a:pt x="120472" y="111901"/>
                  </a:cubicBezTo>
                  <a:cubicBezTo>
                    <a:pt x="114193" y="111901"/>
                    <a:pt x="108984" y="109936"/>
                    <a:pt x="104845" y="106006"/>
                  </a:cubicBezTo>
                  <a:cubicBezTo>
                    <a:pt x="100705" y="102076"/>
                    <a:pt x="98636" y="97111"/>
                    <a:pt x="98636" y="91112"/>
                  </a:cubicBezTo>
                  <a:cubicBezTo>
                    <a:pt x="98636" y="82833"/>
                    <a:pt x="102112" y="76473"/>
                    <a:pt x="109065" y="72032"/>
                  </a:cubicBezTo>
                  <a:cubicBezTo>
                    <a:pt x="116019" y="67590"/>
                    <a:pt x="126006" y="65369"/>
                    <a:pt x="139029" y="65369"/>
                  </a:cubicBezTo>
                  <a:lnTo>
                    <a:pt x="142238" y="65369"/>
                  </a:lnTo>
                  <a:lnTo>
                    <a:pt x="142238" y="56230"/>
                  </a:lnTo>
                  <a:cubicBezTo>
                    <a:pt x="142238" y="47440"/>
                    <a:pt x="137657" y="43045"/>
                    <a:pt x="128494" y="43045"/>
                  </a:cubicBezTo>
                  <a:cubicBezTo>
                    <a:pt x="121379" y="43045"/>
                    <a:pt x="113612" y="45277"/>
                    <a:pt x="105194" y="49742"/>
                  </a:cubicBezTo>
                  <a:lnTo>
                    <a:pt x="105194" y="38371"/>
                  </a:lnTo>
                  <a:cubicBezTo>
                    <a:pt x="114449" y="34604"/>
                    <a:pt x="123169" y="32720"/>
                    <a:pt x="131355" y="32720"/>
                  </a:cubicBezTo>
                  <a:close/>
                  <a:moveTo>
                    <a:pt x="570174" y="32719"/>
                  </a:moveTo>
                  <a:cubicBezTo>
                    <a:pt x="578650" y="32719"/>
                    <a:pt x="585938" y="36161"/>
                    <a:pt x="592038" y="43044"/>
                  </a:cubicBezTo>
                  <a:lnTo>
                    <a:pt x="592038" y="34393"/>
                  </a:lnTo>
                  <a:lnTo>
                    <a:pt x="605782" y="34393"/>
                  </a:lnTo>
                  <a:lnTo>
                    <a:pt x="605782" y="89506"/>
                  </a:lnTo>
                  <a:cubicBezTo>
                    <a:pt x="605782" y="101366"/>
                    <a:pt x="605165" y="110144"/>
                    <a:pt x="603933" y="115842"/>
                  </a:cubicBezTo>
                  <a:cubicBezTo>
                    <a:pt x="602700" y="121539"/>
                    <a:pt x="600387" y="126202"/>
                    <a:pt x="596991" y="129829"/>
                  </a:cubicBezTo>
                  <a:cubicBezTo>
                    <a:pt x="590992" y="136201"/>
                    <a:pt x="581620" y="139387"/>
                    <a:pt x="568877" y="139387"/>
                  </a:cubicBezTo>
                  <a:cubicBezTo>
                    <a:pt x="560133" y="139387"/>
                    <a:pt x="551715" y="138038"/>
                    <a:pt x="543623" y="135341"/>
                  </a:cubicBezTo>
                  <a:lnTo>
                    <a:pt x="545229" y="123481"/>
                  </a:lnTo>
                  <a:cubicBezTo>
                    <a:pt x="553194" y="127202"/>
                    <a:pt x="561065" y="129062"/>
                    <a:pt x="568843" y="129062"/>
                  </a:cubicBezTo>
                  <a:cubicBezTo>
                    <a:pt x="584307" y="129062"/>
                    <a:pt x="592038" y="120853"/>
                    <a:pt x="592038" y="104436"/>
                  </a:cubicBezTo>
                  <a:lnTo>
                    <a:pt x="592038" y="92506"/>
                  </a:lnTo>
                  <a:cubicBezTo>
                    <a:pt x="589663" y="97529"/>
                    <a:pt x="586276" y="101436"/>
                    <a:pt x="581875" y="104226"/>
                  </a:cubicBezTo>
                  <a:cubicBezTo>
                    <a:pt x="577474" y="107017"/>
                    <a:pt x="572573" y="108412"/>
                    <a:pt x="567171" y="108412"/>
                  </a:cubicBezTo>
                  <a:cubicBezTo>
                    <a:pt x="557997" y="108412"/>
                    <a:pt x="550732" y="105122"/>
                    <a:pt x="545377" y="98541"/>
                  </a:cubicBezTo>
                  <a:cubicBezTo>
                    <a:pt x="540022" y="91960"/>
                    <a:pt x="537344" y="83042"/>
                    <a:pt x="537344" y="71786"/>
                  </a:cubicBezTo>
                  <a:cubicBezTo>
                    <a:pt x="537344" y="60252"/>
                    <a:pt x="540394" y="50857"/>
                    <a:pt x="546494" y="43602"/>
                  </a:cubicBezTo>
                  <a:cubicBezTo>
                    <a:pt x="552595" y="36347"/>
                    <a:pt x="560488" y="32719"/>
                    <a:pt x="570174" y="32719"/>
                  </a:cubicBezTo>
                  <a:close/>
                  <a:moveTo>
                    <a:pt x="838200" y="6908"/>
                  </a:moveTo>
                  <a:lnTo>
                    <a:pt x="852850" y="6908"/>
                  </a:lnTo>
                  <a:lnTo>
                    <a:pt x="852850" y="99204"/>
                  </a:lnTo>
                  <a:lnTo>
                    <a:pt x="899313" y="99204"/>
                  </a:lnTo>
                  <a:lnTo>
                    <a:pt x="899313" y="110157"/>
                  </a:lnTo>
                  <a:lnTo>
                    <a:pt x="838200" y="110157"/>
                  </a:lnTo>
                  <a:close/>
                  <a:moveTo>
                    <a:pt x="742950" y="6908"/>
                  </a:moveTo>
                  <a:lnTo>
                    <a:pt x="756693" y="6908"/>
                  </a:lnTo>
                  <a:lnTo>
                    <a:pt x="756693" y="57695"/>
                  </a:lnTo>
                  <a:lnTo>
                    <a:pt x="798481" y="6908"/>
                  </a:lnTo>
                  <a:lnTo>
                    <a:pt x="813207" y="6908"/>
                  </a:lnTo>
                  <a:lnTo>
                    <a:pt x="772764" y="56171"/>
                  </a:lnTo>
                  <a:lnTo>
                    <a:pt x="820348" y="110157"/>
                  </a:lnTo>
                  <a:lnTo>
                    <a:pt x="801830" y="110157"/>
                  </a:lnTo>
                  <a:lnTo>
                    <a:pt x="756693" y="57835"/>
                  </a:lnTo>
                  <a:lnTo>
                    <a:pt x="756693" y="110157"/>
                  </a:lnTo>
                  <a:lnTo>
                    <a:pt x="742950" y="110157"/>
                  </a:lnTo>
                  <a:close/>
                  <a:moveTo>
                    <a:pt x="666750" y="6908"/>
                  </a:moveTo>
                  <a:lnTo>
                    <a:pt x="681400" y="6908"/>
                  </a:lnTo>
                  <a:lnTo>
                    <a:pt x="681400" y="99204"/>
                  </a:lnTo>
                  <a:lnTo>
                    <a:pt x="727863" y="99204"/>
                  </a:lnTo>
                  <a:lnTo>
                    <a:pt x="727863" y="110157"/>
                  </a:lnTo>
                  <a:lnTo>
                    <a:pt x="666750" y="110157"/>
                  </a:lnTo>
                  <a:close/>
                  <a:moveTo>
                    <a:pt x="181394" y="6908"/>
                  </a:moveTo>
                  <a:lnTo>
                    <a:pt x="195137" y="6908"/>
                  </a:lnTo>
                  <a:lnTo>
                    <a:pt x="195137" y="20651"/>
                  </a:lnTo>
                  <a:lnTo>
                    <a:pt x="181394" y="20651"/>
                  </a:lnTo>
                  <a:close/>
                  <a:moveTo>
                    <a:pt x="0" y="6908"/>
                  </a:moveTo>
                  <a:lnTo>
                    <a:pt x="14650" y="6908"/>
                  </a:lnTo>
                  <a:lnTo>
                    <a:pt x="14650" y="50440"/>
                  </a:lnTo>
                  <a:lnTo>
                    <a:pt x="63764" y="50440"/>
                  </a:lnTo>
                  <a:lnTo>
                    <a:pt x="63764" y="6908"/>
                  </a:lnTo>
                  <a:lnTo>
                    <a:pt x="78414" y="6908"/>
                  </a:lnTo>
                  <a:lnTo>
                    <a:pt x="78414" y="110157"/>
                  </a:lnTo>
                  <a:lnTo>
                    <a:pt x="63764" y="110157"/>
                  </a:lnTo>
                  <a:lnTo>
                    <a:pt x="63764" y="61393"/>
                  </a:lnTo>
                  <a:lnTo>
                    <a:pt x="14650" y="61393"/>
                  </a:lnTo>
                  <a:lnTo>
                    <a:pt x="14650" y="110157"/>
                  </a:lnTo>
                  <a:lnTo>
                    <a:pt x="0" y="110157"/>
                  </a:lnTo>
                  <a:close/>
                  <a:moveTo>
                    <a:pt x="305219" y="0"/>
                  </a:moveTo>
                  <a:lnTo>
                    <a:pt x="318962" y="0"/>
                  </a:lnTo>
                  <a:lnTo>
                    <a:pt x="318962" y="48625"/>
                  </a:lnTo>
                  <a:cubicBezTo>
                    <a:pt x="324589" y="38021"/>
                    <a:pt x="333031" y="32719"/>
                    <a:pt x="344286" y="32719"/>
                  </a:cubicBezTo>
                  <a:cubicBezTo>
                    <a:pt x="353402" y="32719"/>
                    <a:pt x="360576" y="36044"/>
                    <a:pt x="365808" y="42695"/>
                  </a:cubicBezTo>
                  <a:cubicBezTo>
                    <a:pt x="371040" y="49346"/>
                    <a:pt x="373656" y="58438"/>
                    <a:pt x="373656" y="69973"/>
                  </a:cubicBezTo>
                  <a:cubicBezTo>
                    <a:pt x="373656" y="82530"/>
                    <a:pt x="370691" y="92657"/>
                    <a:pt x="364761" y="100354"/>
                  </a:cubicBezTo>
                  <a:cubicBezTo>
                    <a:pt x="358832" y="108052"/>
                    <a:pt x="351030" y="111900"/>
                    <a:pt x="341356" y="111900"/>
                  </a:cubicBezTo>
                  <a:cubicBezTo>
                    <a:pt x="332380" y="111900"/>
                    <a:pt x="324915" y="108459"/>
                    <a:pt x="318962" y="101575"/>
                  </a:cubicBezTo>
                  <a:lnTo>
                    <a:pt x="317288" y="110993"/>
                  </a:lnTo>
                  <a:lnTo>
                    <a:pt x="305219" y="1109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18CB280-B04E-40DE-9C21-69B53F524DD6}"/>
                </a:ext>
              </a:extLst>
            </p:cNvPr>
            <p:cNvSpPr txBox="1"/>
            <p:nvPr/>
          </p:nvSpPr>
          <p:spPr>
            <a:xfrm>
              <a:off x="10853574" y="3203413"/>
              <a:ext cx="715676" cy="98325"/>
            </a:xfrm>
            <a:custGeom>
              <a:avLst/>
              <a:gdLst>
                <a:gd name="connsiteX0" fmla="*/ 426769 w 764214"/>
                <a:gd name="connsiteY0" fmla="*/ 36137 h 104993"/>
                <a:gd name="connsiteX1" fmla="*/ 409119 w 764214"/>
                <a:gd name="connsiteY1" fmla="*/ 57275 h 104993"/>
                <a:gd name="connsiteX2" fmla="*/ 442536 w 764214"/>
                <a:gd name="connsiteY2" fmla="*/ 57275 h 104993"/>
                <a:gd name="connsiteX3" fmla="*/ 426769 w 764214"/>
                <a:gd name="connsiteY3" fmla="*/ 36137 h 104993"/>
                <a:gd name="connsiteX4" fmla="*/ 341044 w 764214"/>
                <a:gd name="connsiteY4" fmla="*/ 36137 h 104993"/>
                <a:gd name="connsiteX5" fmla="*/ 323394 w 764214"/>
                <a:gd name="connsiteY5" fmla="*/ 57275 h 104993"/>
                <a:gd name="connsiteX6" fmla="*/ 356811 w 764214"/>
                <a:gd name="connsiteY6" fmla="*/ 57275 h 104993"/>
                <a:gd name="connsiteX7" fmla="*/ 341044 w 764214"/>
                <a:gd name="connsiteY7" fmla="*/ 36137 h 104993"/>
                <a:gd name="connsiteX8" fmla="*/ 95669 w 764214"/>
                <a:gd name="connsiteY8" fmla="*/ 27486 h 104993"/>
                <a:gd name="connsiteX9" fmla="*/ 109412 w 764214"/>
                <a:gd name="connsiteY9" fmla="*/ 27486 h 104993"/>
                <a:gd name="connsiteX10" fmla="*/ 109412 w 764214"/>
                <a:gd name="connsiteY10" fmla="*/ 103249 h 104993"/>
                <a:gd name="connsiteX11" fmla="*/ 95669 w 764214"/>
                <a:gd name="connsiteY11" fmla="*/ 103249 h 104993"/>
                <a:gd name="connsiteX12" fmla="*/ 427606 w 764214"/>
                <a:gd name="connsiteY12" fmla="*/ 25812 h 104993"/>
                <a:gd name="connsiteX13" fmla="*/ 448849 w 764214"/>
                <a:gd name="connsiteY13" fmla="*/ 35614 h 104993"/>
                <a:gd name="connsiteX14" fmla="*/ 456349 w 764214"/>
                <a:gd name="connsiteY14" fmla="*/ 63414 h 104993"/>
                <a:gd name="connsiteX15" fmla="*/ 456279 w 764214"/>
                <a:gd name="connsiteY15" fmla="*/ 67600 h 104993"/>
                <a:gd name="connsiteX16" fmla="*/ 408491 w 764214"/>
                <a:gd name="connsiteY16" fmla="*/ 67600 h 104993"/>
                <a:gd name="connsiteX17" fmla="*/ 434932 w 764214"/>
                <a:gd name="connsiteY17" fmla="*/ 94529 h 104993"/>
                <a:gd name="connsiteX18" fmla="*/ 456000 w 764214"/>
                <a:gd name="connsiteY18" fmla="*/ 89855 h 104993"/>
                <a:gd name="connsiteX19" fmla="*/ 456000 w 764214"/>
                <a:gd name="connsiteY19" fmla="*/ 100807 h 104993"/>
                <a:gd name="connsiteX20" fmla="*/ 432350 w 764214"/>
                <a:gd name="connsiteY20" fmla="*/ 104993 h 104993"/>
                <a:gd name="connsiteX21" fmla="*/ 405003 w 764214"/>
                <a:gd name="connsiteY21" fmla="*/ 93876 h 104993"/>
                <a:gd name="connsiteX22" fmla="*/ 394469 w 764214"/>
                <a:gd name="connsiteY22" fmla="*/ 65054 h 104993"/>
                <a:gd name="connsiteX23" fmla="*/ 403782 w 764214"/>
                <a:gd name="connsiteY23" fmla="*/ 36825 h 104993"/>
                <a:gd name="connsiteX24" fmla="*/ 427606 w 764214"/>
                <a:gd name="connsiteY24" fmla="*/ 25812 h 104993"/>
                <a:gd name="connsiteX25" fmla="*/ 341881 w 764214"/>
                <a:gd name="connsiteY25" fmla="*/ 25812 h 104993"/>
                <a:gd name="connsiteX26" fmla="*/ 363124 w 764214"/>
                <a:gd name="connsiteY26" fmla="*/ 35614 h 104993"/>
                <a:gd name="connsiteX27" fmla="*/ 370624 w 764214"/>
                <a:gd name="connsiteY27" fmla="*/ 63414 h 104993"/>
                <a:gd name="connsiteX28" fmla="*/ 370554 w 764214"/>
                <a:gd name="connsiteY28" fmla="*/ 67600 h 104993"/>
                <a:gd name="connsiteX29" fmla="*/ 322766 w 764214"/>
                <a:gd name="connsiteY29" fmla="*/ 67600 h 104993"/>
                <a:gd name="connsiteX30" fmla="*/ 349207 w 764214"/>
                <a:gd name="connsiteY30" fmla="*/ 94529 h 104993"/>
                <a:gd name="connsiteX31" fmla="*/ 370275 w 764214"/>
                <a:gd name="connsiteY31" fmla="*/ 89855 h 104993"/>
                <a:gd name="connsiteX32" fmla="*/ 370275 w 764214"/>
                <a:gd name="connsiteY32" fmla="*/ 100807 h 104993"/>
                <a:gd name="connsiteX33" fmla="*/ 346625 w 764214"/>
                <a:gd name="connsiteY33" fmla="*/ 104993 h 104993"/>
                <a:gd name="connsiteX34" fmla="*/ 319278 w 764214"/>
                <a:gd name="connsiteY34" fmla="*/ 93876 h 104993"/>
                <a:gd name="connsiteX35" fmla="*/ 308744 w 764214"/>
                <a:gd name="connsiteY35" fmla="*/ 65054 h 104993"/>
                <a:gd name="connsiteX36" fmla="*/ 318057 w 764214"/>
                <a:gd name="connsiteY36" fmla="*/ 36825 h 104993"/>
                <a:gd name="connsiteX37" fmla="*/ 341881 w 764214"/>
                <a:gd name="connsiteY37" fmla="*/ 25812 h 104993"/>
                <a:gd name="connsiteX38" fmla="*/ 271928 w 764214"/>
                <a:gd name="connsiteY38" fmla="*/ 25812 h 104993"/>
                <a:gd name="connsiteX39" fmla="*/ 287624 w 764214"/>
                <a:gd name="connsiteY39" fmla="*/ 27556 h 104993"/>
                <a:gd name="connsiteX40" fmla="*/ 290485 w 764214"/>
                <a:gd name="connsiteY40" fmla="*/ 28114 h 104993"/>
                <a:gd name="connsiteX41" fmla="*/ 290485 w 764214"/>
                <a:gd name="connsiteY41" fmla="*/ 39555 h 104993"/>
                <a:gd name="connsiteX42" fmla="*/ 272137 w 764214"/>
                <a:gd name="connsiteY42" fmla="*/ 36137 h 104993"/>
                <a:gd name="connsiteX43" fmla="*/ 262544 w 764214"/>
                <a:gd name="connsiteY43" fmla="*/ 38753 h 104993"/>
                <a:gd name="connsiteX44" fmla="*/ 258952 w 764214"/>
                <a:gd name="connsiteY44" fmla="*/ 45764 h 104993"/>
                <a:gd name="connsiteX45" fmla="*/ 268998 w 764214"/>
                <a:gd name="connsiteY45" fmla="*/ 56229 h 104993"/>
                <a:gd name="connsiteX46" fmla="*/ 275625 w 764214"/>
                <a:gd name="connsiteY46" fmla="*/ 59019 h 104993"/>
                <a:gd name="connsiteX47" fmla="*/ 291531 w 764214"/>
                <a:gd name="connsiteY47" fmla="*/ 69030 h 104993"/>
                <a:gd name="connsiteX48" fmla="*/ 296205 w 764214"/>
                <a:gd name="connsiteY48" fmla="*/ 82181 h 104993"/>
                <a:gd name="connsiteX49" fmla="*/ 288322 w 764214"/>
                <a:gd name="connsiteY49" fmla="*/ 98575 h 104993"/>
                <a:gd name="connsiteX50" fmla="*/ 268160 w 764214"/>
                <a:gd name="connsiteY50" fmla="*/ 104993 h 104993"/>
                <a:gd name="connsiteX51" fmla="*/ 245278 w 764214"/>
                <a:gd name="connsiteY51" fmla="*/ 100598 h 104993"/>
                <a:gd name="connsiteX52" fmla="*/ 245278 w 764214"/>
                <a:gd name="connsiteY52" fmla="*/ 87971 h 104993"/>
                <a:gd name="connsiteX53" fmla="*/ 268719 w 764214"/>
                <a:gd name="connsiteY53" fmla="*/ 94668 h 104993"/>
                <a:gd name="connsiteX54" fmla="*/ 278555 w 764214"/>
                <a:gd name="connsiteY54" fmla="*/ 91459 h 104993"/>
                <a:gd name="connsiteX55" fmla="*/ 282462 w 764214"/>
                <a:gd name="connsiteY55" fmla="*/ 83436 h 104993"/>
                <a:gd name="connsiteX56" fmla="*/ 271509 w 764214"/>
                <a:gd name="connsiteY56" fmla="*/ 71786 h 104993"/>
                <a:gd name="connsiteX57" fmla="*/ 263486 w 764214"/>
                <a:gd name="connsiteY57" fmla="*/ 68368 h 104993"/>
                <a:gd name="connsiteX58" fmla="*/ 245697 w 764214"/>
                <a:gd name="connsiteY58" fmla="*/ 47090 h 104993"/>
                <a:gd name="connsiteX59" fmla="*/ 252708 w 764214"/>
                <a:gd name="connsiteY59" fmla="*/ 31498 h 104993"/>
                <a:gd name="connsiteX60" fmla="*/ 271928 w 764214"/>
                <a:gd name="connsiteY60" fmla="*/ 25812 h 104993"/>
                <a:gd name="connsiteX61" fmla="*/ 205220 w 764214"/>
                <a:gd name="connsiteY61" fmla="*/ 12416 h 104993"/>
                <a:gd name="connsiteX62" fmla="*/ 205220 w 764214"/>
                <a:gd name="connsiteY62" fmla="*/ 27485 h 104993"/>
                <a:gd name="connsiteX63" fmla="*/ 225033 w 764214"/>
                <a:gd name="connsiteY63" fmla="*/ 27485 h 104993"/>
                <a:gd name="connsiteX64" fmla="*/ 225033 w 764214"/>
                <a:gd name="connsiteY64" fmla="*/ 37810 h 104993"/>
                <a:gd name="connsiteX65" fmla="*/ 205220 w 764214"/>
                <a:gd name="connsiteY65" fmla="*/ 37810 h 104993"/>
                <a:gd name="connsiteX66" fmla="*/ 205220 w 764214"/>
                <a:gd name="connsiteY66" fmla="*/ 79808 h 104993"/>
                <a:gd name="connsiteX67" fmla="*/ 218056 w 764214"/>
                <a:gd name="connsiteY67" fmla="*/ 94667 h 104993"/>
                <a:gd name="connsiteX68" fmla="*/ 224684 w 764214"/>
                <a:gd name="connsiteY68" fmla="*/ 93760 h 104993"/>
                <a:gd name="connsiteX69" fmla="*/ 224684 w 764214"/>
                <a:gd name="connsiteY69" fmla="*/ 103248 h 104993"/>
                <a:gd name="connsiteX70" fmla="*/ 213661 w 764214"/>
                <a:gd name="connsiteY70" fmla="*/ 104992 h 104993"/>
                <a:gd name="connsiteX71" fmla="*/ 197337 w 764214"/>
                <a:gd name="connsiteY71" fmla="*/ 98993 h 104993"/>
                <a:gd name="connsiteX72" fmla="*/ 191477 w 764214"/>
                <a:gd name="connsiteY72" fmla="*/ 82319 h 104993"/>
                <a:gd name="connsiteX73" fmla="*/ 191477 w 764214"/>
                <a:gd name="connsiteY73" fmla="*/ 37810 h 104993"/>
                <a:gd name="connsiteX74" fmla="*/ 181989 w 764214"/>
                <a:gd name="connsiteY74" fmla="*/ 37810 h 104993"/>
                <a:gd name="connsiteX75" fmla="*/ 181989 w 764214"/>
                <a:gd name="connsiteY75" fmla="*/ 27485 h 104993"/>
                <a:gd name="connsiteX76" fmla="*/ 191477 w 764214"/>
                <a:gd name="connsiteY76" fmla="*/ 27485 h 104993"/>
                <a:gd name="connsiteX77" fmla="*/ 191477 w 764214"/>
                <a:gd name="connsiteY77" fmla="*/ 13742 h 104993"/>
                <a:gd name="connsiteX78" fmla="*/ 148070 w 764214"/>
                <a:gd name="connsiteY78" fmla="*/ 12416 h 104993"/>
                <a:gd name="connsiteX79" fmla="*/ 148070 w 764214"/>
                <a:gd name="connsiteY79" fmla="*/ 27485 h 104993"/>
                <a:gd name="connsiteX80" fmla="*/ 167883 w 764214"/>
                <a:gd name="connsiteY80" fmla="*/ 27485 h 104993"/>
                <a:gd name="connsiteX81" fmla="*/ 167883 w 764214"/>
                <a:gd name="connsiteY81" fmla="*/ 37810 h 104993"/>
                <a:gd name="connsiteX82" fmla="*/ 148070 w 764214"/>
                <a:gd name="connsiteY82" fmla="*/ 37810 h 104993"/>
                <a:gd name="connsiteX83" fmla="*/ 148070 w 764214"/>
                <a:gd name="connsiteY83" fmla="*/ 79808 h 104993"/>
                <a:gd name="connsiteX84" fmla="*/ 160906 w 764214"/>
                <a:gd name="connsiteY84" fmla="*/ 94667 h 104993"/>
                <a:gd name="connsiteX85" fmla="*/ 167534 w 764214"/>
                <a:gd name="connsiteY85" fmla="*/ 93760 h 104993"/>
                <a:gd name="connsiteX86" fmla="*/ 167534 w 764214"/>
                <a:gd name="connsiteY86" fmla="*/ 103248 h 104993"/>
                <a:gd name="connsiteX87" fmla="*/ 156511 w 764214"/>
                <a:gd name="connsiteY87" fmla="*/ 104992 h 104993"/>
                <a:gd name="connsiteX88" fmla="*/ 140187 w 764214"/>
                <a:gd name="connsiteY88" fmla="*/ 98993 h 104993"/>
                <a:gd name="connsiteX89" fmla="*/ 134327 w 764214"/>
                <a:gd name="connsiteY89" fmla="*/ 82319 h 104993"/>
                <a:gd name="connsiteX90" fmla="*/ 134327 w 764214"/>
                <a:gd name="connsiteY90" fmla="*/ 37810 h 104993"/>
                <a:gd name="connsiteX91" fmla="*/ 124839 w 764214"/>
                <a:gd name="connsiteY91" fmla="*/ 37810 h 104993"/>
                <a:gd name="connsiteX92" fmla="*/ 124839 w 764214"/>
                <a:gd name="connsiteY92" fmla="*/ 27485 h 104993"/>
                <a:gd name="connsiteX93" fmla="*/ 134327 w 764214"/>
                <a:gd name="connsiteY93" fmla="*/ 27485 h 104993"/>
                <a:gd name="connsiteX94" fmla="*/ 134327 w 764214"/>
                <a:gd name="connsiteY94" fmla="*/ 13742 h 104993"/>
                <a:gd name="connsiteX95" fmla="*/ 685800 w 764214"/>
                <a:gd name="connsiteY95" fmla="*/ 0 h 104993"/>
                <a:gd name="connsiteX96" fmla="*/ 700450 w 764214"/>
                <a:gd name="connsiteY96" fmla="*/ 0 h 104993"/>
                <a:gd name="connsiteX97" fmla="*/ 700450 w 764214"/>
                <a:gd name="connsiteY97" fmla="*/ 43532 h 104993"/>
                <a:gd name="connsiteX98" fmla="*/ 749564 w 764214"/>
                <a:gd name="connsiteY98" fmla="*/ 43532 h 104993"/>
                <a:gd name="connsiteX99" fmla="*/ 749564 w 764214"/>
                <a:gd name="connsiteY99" fmla="*/ 0 h 104993"/>
                <a:gd name="connsiteX100" fmla="*/ 764214 w 764214"/>
                <a:gd name="connsiteY100" fmla="*/ 0 h 104993"/>
                <a:gd name="connsiteX101" fmla="*/ 764214 w 764214"/>
                <a:gd name="connsiteY101" fmla="*/ 103249 h 104993"/>
                <a:gd name="connsiteX102" fmla="*/ 749564 w 764214"/>
                <a:gd name="connsiteY102" fmla="*/ 103249 h 104993"/>
                <a:gd name="connsiteX103" fmla="*/ 749564 w 764214"/>
                <a:gd name="connsiteY103" fmla="*/ 54485 h 104993"/>
                <a:gd name="connsiteX104" fmla="*/ 700450 w 764214"/>
                <a:gd name="connsiteY104" fmla="*/ 54485 h 104993"/>
                <a:gd name="connsiteX105" fmla="*/ 700450 w 764214"/>
                <a:gd name="connsiteY105" fmla="*/ 103249 h 104993"/>
                <a:gd name="connsiteX106" fmla="*/ 685800 w 764214"/>
                <a:gd name="connsiteY106" fmla="*/ 103249 h 104993"/>
                <a:gd name="connsiteX107" fmla="*/ 590550 w 764214"/>
                <a:gd name="connsiteY107" fmla="*/ 0 h 104993"/>
                <a:gd name="connsiteX108" fmla="*/ 604293 w 764214"/>
                <a:gd name="connsiteY108" fmla="*/ 0 h 104993"/>
                <a:gd name="connsiteX109" fmla="*/ 604293 w 764214"/>
                <a:gd name="connsiteY109" fmla="*/ 50787 h 104993"/>
                <a:gd name="connsiteX110" fmla="*/ 646081 w 764214"/>
                <a:gd name="connsiteY110" fmla="*/ 0 h 104993"/>
                <a:gd name="connsiteX111" fmla="*/ 660807 w 764214"/>
                <a:gd name="connsiteY111" fmla="*/ 0 h 104993"/>
                <a:gd name="connsiteX112" fmla="*/ 620364 w 764214"/>
                <a:gd name="connsiteY112" fmla="*/ 49263 h 104993"/>
                <a:gd name="connsiteX113" fmla="*/ 667948 w 764214"/>
                <a:gd name="connsiteY113" fmla="*/ 103249 h 104993"/>
                <a:gd name="connsiteX114" fmla="*/ 649430 w 764214"/>
                <a:gd name="connsiteY114" fmla="*/ 103249 h 104993"/>
                <a:gd name="connsiteX115" fmla="*/ 604293 w 764214"/>
                <a:gd name="connsiteY115" fmla="*/ 50927 h 104993"/>
                <a:gd name="connsiteX116" fmla="*/ 604293 w 764214"/>
                <a:gd name="connsiteY116" fmla="*/ 103249 h 104993"/>
                <a:gd name="connsiteX117" fmla="*/ 590550 w 764214"/>
                <a:gd name="connsiteY117" fmla="*/ 103249 h 104993"/>
                <a:gd name="connsiteX118" fmla="*/ 514350 w 764214"/>
                <a:gd name="connsiteY118" fmla="*/ 0 h 104993"/>
                <a:gd name="connsiteX119" fmla="*/ 529000 w 764214"/>
                <a:gd name="connsiteY119" fmla="*/ 0 h 104993"/>
                <a:gd name="connsiteX120" fmla="*/ 529000 w 764214"/>
                <a:gd name="connsiteY120" fmla="*/ 92296 h 104993"/>
                <a:gd name="connsiteX121" fmla="*/ 575463 w 764214"/>
                <a:gd name="connsiteY121" fmla="*/ 92296 h 104993"/>
                <a:gd name="connsiteX122" fmla="*/ 575463 w 764214"/>
                <a:gd name="connsiteY122" fmla="*/ 103249 h 104993"/>
                <a:gd name="connsiteX123" fmla="*/ 514350 w 764214"/>
                <a:gd name="connsiteY123" fmla="*/ 103249 h 104993"/>
                <a:gd name="connsiteX124" fmla="*/ 95669 w 764214"/>
                <a:gd name="connsiteY124" fmla="*/ 0 h 104993"/>
                <a:gd name="connsiteX125" fmla="*/ 109412 w 764214"/>
                <a:gd name="connsiteY125" fmla="*/ 0 h 104993"/>
                <a:gd name="connsiteX126" fmla="*/ 109412 w 764214"/>
                <a:gd name="connsiteY126" fmla="*/ 13743 h 104993"/>
                <a:gd name="connsiteX127" fmla="*/ 95669 w 764214"/>
                <a:gd name="connsiteY127" fmla="*/ 13743 h 104993"/>
                <a:gd name="connsiteX128" fmla="*/ 0 w 764214"/>
                <a:gd name="connsiteY128" fmla="*/ 0 h 104993"/>
                <a:gd name="connsiteX129" fmla="*/ 13743 w 764214"/>
                <a:gd name="connsiteY129" fmla="*/ 0 h 104993"/>
                <a:gd name="connsiteX130" fmla="*/ 13743 w 764214"/>
                <a:gd name="connsiteY130" fmla="*/ 50787 h 104993"/>
                <a:gd name="connsiteX131" fmla="*/ 55532 w 764214"/>
                <a:gd name="connsiteY131" fmla="*/ 0 h 104993"/>
                <a:gd name="connsiteX132" fmla="*/ 70257 w 764214"/>
                <a:gd name="connsiteY132" fmla="*/ 0 h 104993"/>
                <a:gd name="connsiteX133" fmla="*/ 29814 w 764214"/>
                <a:gd name="connsiteY133" fmla="*/ 49263 h 104993"/>
                <a:gd name="connsiteX134" fmla="*/ 77398 w 764214"/>
                <a:gd name="connsiteY134" fmla="*/ 103249 h 104993"/>
                <a:gd name="connsiteX135" fmla="*/ 58880 w 764214"/>
                <a:gd name="connsiteY135" fmla="*/ 103249 h 104993"/>
                <a:gd name="connsiteX136" fmla="*/ 13743 w 764214"/>
                <a:gd name="connsiteY136" fmla="*/ 50927 h 104993"/>
                <a:gd name="connsiteX137" fmla="*/ 13743 w 764214"/>
                <a:gd name="connsiteY137" fmla="*/ 103249 h 104993"/>
                <a:gd name="connsiteX138" fmla="*/ 0 w 764214"/>
                <a:gd name="connsiteY138" fmla="*/ 103249 h 10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764214" h="104993">
                  <a:moveTo>
                    <a:pt x="426769" y="36137"/>
                  </a:moveTo>
                  <a:cubicBezTo>
                    <a:pt x="416212" y="36137"/>
                    <a:pt x="410328" y="43183"/>
                    <a:pt x="409119" y="57275"/>
                  </a:cubicBezTo>
                  <a:lnTo>
                    <a:pt x="442536" y="57275"/>
                  </a:lnTo>
                  <a:cubicBezTo>
                    <a:pt x="442536" y="43183"/>
                    <a:pt x="437280" y="36137"/>
                    <a:pt x="426769" y="36137"/>
                  </a:cubicBezTo>
                  <a:close/>
                  <a:moveTo>
                    <a:pt x="341044" y="36137"/>
                  </a:moveTo>
                  <a:cubicBezTo>
                    <a:pt x="330487" y="36137"/>
                    <a:pt x="324603" y="43183"/>
                    <a:pt x="323394" y="57275"/>
                  </a:cubicBezTo>
                  <a:lnTo>
                    <a:pt x="356811" y="57275"/>
                  </a:lnTo>
                  <a:cubicBezTo>
                    <a:pt x="356811" y="43183"/>
                    <a:pt x="351555" y="36137"/>
                    <a:pt x="341044" y="36137"/>
                  </a:cubicBezTo>
                  <a:close/>
                  <a:moveTo>
                    <a:pt x="95669" y="27486"/>
                  </a:moveTo>
                  <a:lnTo>
                    <a:pt x="109412" y="27486"/>
                  </a:lnTo>
                  <a:lnTo>
                    <a:pt x="109412" y="103249"/>
                  </a:lnTo>
                  <a:lnTo>
                    <a:pt x="95669" y="103249"/>
                  </a:lnTo>
                  <a:close/>
                  <a:moveTo>
                    <a:pt x="427606" y="25812"/>
                  </a:moveTo>
                  <a:cubicBezTo>
                    <a:pt x="436769" y="25812"/>
                    <a:pt x="443850" y="29079"/>
                    <a:pt x="448849" y="35614"/>
                  </a:cubicBezTo>
                  <a:cubicBezTo>
                    <a:pt x="453849" y="42148"/>
                    <a:pt x="456349" y="51415"/>
                    <a:pt x="456349" y="63414"/>
                  </a:cubicBezTo>
                  <a:lnTo>
                    <a:pt x="456279" y="67600"/>
                  </a:lnTo>
                  <a:lnTo>
                    <a:pt x="408491" y="67600"/>
                  </a:lnTo>
                  <a:cubicBezTo>
                    <a:pt x="410491" y="85553"/>
                    <a:pt x="419305" y="94529"/>
                    <a:pt x="434932" y="94529"/>
                  </a:cubicBezTo>
                  <a:cubicBezTo>
                    <a:pt x="440652" y="94529"/>
                    <a:pt x="447675" y="92971"/>
                    <a:pt x="456000" y="89855"/>
                  </a:cubicBezTo>
                  <a:lnTo>
                    <a:pt x="456000" y="100807"/>
                  </a:lnTo>
                  <a:cubicBezTo>
                    <a:pt x="446791" y="103598"/>
                    <a:pt x="438908" y="104993"/>
                    <a:pt x="432350" y="104993"/>
                  </a:cubicBezTo>
                  <a:cubicBezTo>
                    <a:pt x="421142" y="104993"/>
                    <a:pt x="412026" y="101287"/>
                    <a:pt x="405003" y="93876"/>
                  </a:cubicBezTo>
                  <a:cubicBezTo>
                    <a:pt x="397980" y="86464"/>
                    <a:pt x="394469" y="76857"/>
                    <a:pt x="394469" y="65054"/>
                  </a:cubicBezTo>
                  <a:cubicBezTo>
                    <a:pt x="394469" y="53576"/>
                    <a:pt x="397573" y="44167"/>
                    <a:pt x="403782" y="36825"/>
                  </a:cubicBezTo>
                  <a:cubicBezTo>
                    <a:pt x="409991" y="29483"/>
                    <a:pt x="417933" y="25812"/>
                    <a:pt x="427606" y="25812"/>
                  </a:cubicBezTo>
                  <a:close/>
                  <a:moveTo>
                    <a:pt x="341881" y="25812"/>
                  </a:moveTo>
                  <a:cubicBezTo>
                    <a:pt x="351044" y="25812"/>
                    <a:pt x="358125" y="29079"/>
                    <a:pt x="363124" y="35614"/>
                  </a:cubicBezTo>
                  <a:cubicBezTo>
                    <a:pt x="368124" y="42148"/>
                    <a:pt x="370624" y="51415"/>
                    <a:pt x="370624" y="63414"/>
                  </a:cubicBezTo>
                  <a:lnTo>
                    <a:pt x="370554" y="67600"/>
                  </a:lnTo>
                  <a:lnTo>
                    <a:pt x="322766" y="67600"/>
                  </a:lnTo>
                  <a:cubicBezTo>
                    <a:pt x="324766" y="85553"/>
                    <a:pt x="333580" y="94529"/>
                    <a:pt x="349207" y="94529"/>
                  </a:cubicBezTo>
                  <a:cubicBezTo>
                    <a:pt x="354927" y="94529"/>
                    <a:pt x="361950" y="92971"/>
                    <a:pt x="370275" y="89855"/>
                  </a:cubicBezTo>
                  <a:lnTo>
                    <a:pt x="370275" y="100807"/>
                  </a:lnTo>
                  <a:cubicBezTo>
                    <a:pt x="361066" y="103598"/>
                    <a:pt x="353183" y="104993"/>
                    <a:pt x="346625" y="104993"/>
                  </a:cubicBezTo>
                  <a:cubicBezTo>
                    <a:pt x="335417" y="104993"/>
                    <a:pt x="326301" y="101287"/>
                    <a:pt x="319278" y="93876"/>
                  </a:cubicBezTo>
                  <a:cubicBezTo>
                    <a:pt x="312255" y="86464"/>
                    <a:pt x="308744" y="76857"/>
                    <a:pt x="308744" y="65054"/>
                  </a:cubicBezTo>
                  <a:cubicBezTo>
                    <a:pt x="308744" y="53576"/>
                    <a:pt x="311848" y="44167"/>
                    <a:pt x="318057" y="36825"/>
                  </a:cubicBezTo>
                  <a:cubicBezTo>
                    <a:pt x="324266" y="29483"/>
                    <a:pt x="332208" y="25812"/>
                    <a:pt x="341881" y="25812"/>
                  </a:cubicBezTo>
                  <a:close/>
                  <a:moveTo>
                    <a:pt x="271928" y="25812"/>
                  </a:moveTo>
                  <a:cubicBezTo>
                    <a:pt x="276160" y="25812"/>
                    <a:pt x="281392" y="26393"/>
                    <a:pt x="287624" y="27556"/>
                  </a:cubicBezTo>
                  <a:lnTo>
                    <a:pt x="290485" y="28114"/>
                  </a:lnTo>
                  <a:lnTo>
                    <a:pt x="290485" y="39555"/>
                  </a:lnTo>
                  <a:cubicBezTo>
                    <a:pt x="282811" y="37276"/>
                    <a:pt x="276695" y="36137"/>
                    <a:pt x="272137" y="36137"/>
                  </a:cubicBezTo>
                  <a:cubicBezTo>
                    <a:pt x="268137" y="36137"/>
                    <a:pt x="264940" y="37009"/>
                    <a:pt x="262544" y="38753"/>
                  </a:cubicBezTo>
                  <a:cubicBezTo>
                    <a:pt x="260149" y="40497"/>
                    <a:pt x="258952" y="42834"/>
                    <a:pt x="258952" y="45764"/>
                  </a:cubicBezTo>
                  <a:cubicBezTo>
                    <a:pt x="258952" y="49904"/>
                    <a:pt x="262300" y="53392"/>
                    <a:pt x="268998" y="56229"/>
                  </a:cubicBezTo>
                  <a:lnTo>
                    <a:pt x="275625" y="59019"/>
                  </a:lnTo>
                  <a:cubicBezTo>
                    <a:pt x="283113" y="62182"/>
                    <a:pt x="288415" y="65519"/>
                    <a:pt x="291531" y="69030"/>
                  </a:cubicBezTo>
                  <a:cubicBezTo>
                    <a:pt x="294647" y="72542"/>
                    <a:pt x="296205" y="76925"/>
                    <a:pt x="296205" y="82181"/>
                  </a:cubicBezTo>
                  <a:cubicBezTo>
                    <a:pt x="296205" y="88831"/>
                    <a:pt x="293577" y="94296"/>
                    <a:pt x="288322" y="98575"/>
                  </a:cubicBezTo>
                  <a:cubicBezTo>
                    <a:pt x="283066" y="102854"/>
                    <a:pt x="276346" y="104993"/>
                    <a:pt x="268160" y="104993"/>
                  </a:cubicBezTo>
                  <a:cubicBezTo>
                    <a:pt x="261882" y="104993"/>
                    <a:pt x="254254" y="103528"/>
                    <a:pt x="245278" y="100598"/>
                  </a:cubicBezTo>
                  <a:lnTo>
                    <a:pt x="245278" y="87971"/>
                  </a:lnTo>
                  <a:cubicBezTo>
                    <a:pt x="254254" y="92436"/>
                    <a:pt x="262068" y="94668"/>
                    <a:pt x="268719" y="94668"/>
                  </a:cubicBezTo>
                  <a:cubicBezTo>
                    <a:pt x="272672" y="94668"/>
                    <a:pt x="275951" y="93599"/>
                    <a:pt x="278555" y="91459"/>
                  </a:cubicBezTo>
                  <a:cubicBezTo>
                    <a:pt x="281160" y="89320"/>
                    <a:pt x="282462" y="86645"/>
                    <a:pt x="282462" y="83436"/>
                  </a:cubicBezTo>
                  <a:cubicBezTo>
                    <a:pt x="282462" y="78739"/>
                    <a:pt x="278811" y="74856"/>
                    <a:pt x="271509" y="71786"/>
                  </a:cubicBezTo>
                  <a:lnTo>
                    <a:pt x="263486" y="68368"/>
                  </a:lnTo>
                  <a:cubicBezTo>
                    <a:pt x="251626" y="63438"/>
                    <a:pt x="245697" y="56345"/>
                    <a:pt x="245697" y="47090"/>
                  </a:cubicBezTo>
                  <a:cubicBezTo>
                    <a:pt x="245697" y="40486"/>
                    <a:pt x="248034" y="35288"/>
                    <a:pt x="252708" y="31498"/>
                  </a:cubicBezTo>
                  <a:cubicBezTo>
                    <a:pt x="257382" y="27707"/>
                    <a:pt x="263789" y="25812"/>
                    <a:pt x="271928" y="25812"/>
                  </a:cubicBezTo>
                  <a:close/>
                  <a:moveTo>
                    <a:pt x="205220" y="12416"/>
                  </a:moveTo>
                  <a:lnTo>
                    <a:pt x="205220" y="27485"/>
                  </a:lnTo>
                  <a:lnTo>
                    <a:pt x="225033" y="27485"/>
                  </a:lnTo>
                  <a:lnTo>
                    <a:pt x="225033" y="37810"/>
                  </a:lnTo>
                  <a:lnTo>
                    <a:pt x="205220" y="37810"/>
                  </a:lnTo>
                  <a:lnTo>
                    <a:pt x="205220" y="79808"/>
                  </a:lnTo>
                  <a:cubicBezTo>
                    <a:pt x="205220" y="89714"/>
                    <a:pt x="209499" y="94667"/>
                    <a:pt x="218056" y="94667"/>
                  </a:cubicBezTo>
                  <a:cubicBezTo>
                    <a:pt x="219870" y="94667"/>
                    <a:pt x="222079" y="94365"/>
                    <a:pt x="224684" y="93760"/>
                  </a:cubicBezTo>
                  <a:lnTo>
                    <a:pt x="224684" y="103248"/>
                  </a:lnTo>
                  <a:cubicBezTo>
                    <a:pt x="220452" y="104411"/>
                    <a:pt x="216777" y="104992"/>
                    <a:pt x="213661" y="104992"/>
                  </a:cubicBezTo>
                  <a:cubicBezTo>
                    <a:pt x="206685" y="104992"/>
                    <a:pt x="201244" y="102992"/>
                    <a:pt x="197337" y="98993"/>
                  </a:cubicBezTo>
                  <a:cubicBezTo>
                    <a:pt x="193430" y="94993"/>
                    <a:pt x="191477" y="89435"/>
                    <a:pt x="191477" y="82319"/>
                  </a:cubicBezTo>
                  <a:lnTo>
                    <a:pt x="191477" y="37810"/>
                  </a:lnTo>
                  <a:lnTo>
                    <a:pt x="181989" y="37810"/>
                  </a:lnTo>
                  <a:lnTo>
                    <a:pt x="181989" y="27485"/>
                  </a:lnTo>
                  <a:lnTo>
                    <a:pt x="191477" y="27485"/>
                  </a:lnTo>
                  <a:lnTo>
                    <a:pt x="191477" y="13742"/>
                  </a:lnTo>
                  <a:close/>
                  <a:moveTo>
                    <a:pt x="148070" y="12416"/>
                  </a:moveTo>
                  <a:lnTo>
                    <a:pt x="148070" y="27485"/>
                  </a:lnTo>
                  <a:lnTo>
                    <a:pt x="167883" y="27485"/>
                  </a:lnTo>
                  <a:lnTo>
                    <a:pt x="167883" y="37810"/>
                  </a:lnTo>
                  <a:lnTo>
                    <a:pt x="148070" y="37810"/>
                  </a:lnTo>
                  <a:lnTo>
                    <a:pt x="148070" y="79808"/>
                  </a:lnTo>
                  <a:cubicBezTo>
                    <a:pt x="148070" y="89714"/>
                    <a:pt x="152349" y="94667"/>
                    <a:pt x="160906" y="94667"/>
                  </a:cubicBezTo>
                  <a:cubicBezTo>
                    <a:pt x="162720" y="94667"/>
                    <a:pt x="164929" y="94365"/>
                    <a:pt x="167534" y="93760"/>
                  </a:cubicBezTo>
                  <a:lnTo>
                    <a:pt x="167534" y="103248"/>
                  </a:lnTo>
                  <a:cubicBezTo>
                    <a:pt x="163302" y="104411"/>
                    <a:pt x="159627" y="104992"/>
                    <a:pt x="156511" y="104992"/>
                  </a:cubicBezTo>
                  <a:cubicBezTo>
                    <a:pt x="149535" y="104992"/>
                    <a:pt x="144094" y="102992"/>
                    <a:pt x="140187" y="98993"/>
                  </a:cubicBezTo>
                  <a:cubicBezTo>
                    <a:pt x="136280" y="94993"/>
                    <a:pt x="134327" y="89435"/>
                    <a:pt x="134327" y="82319"/>
                  </a:cubicBezTo>
                  <a:lnTo>
                    <a:pt x="134327" y="37810"/>
                  </a:lnTo>
                  <a:lnTo>
                    <a:pt x="124839" y="37810"/>
                  </a:lnTo>
                  <a:lnTo>
                    <a:pt x="124839" y="27485"/>
                  </a:lnTo>
                  <a:lnTo>
                    <a:pt x="134327" y="27485"/>
                  </a:lnTo>
                  <a:lnTo>
                    <a:pt x="134327" y="13742"/>
                  </a:lnTo>
                  <a:close/>
                  <a:moveTo>
                    <a:pt x="685800" y="0"/>
                  </a:moveTo>
                  <a:lnTo>
                    <a:pt x="700450" y="0"/>
                  </a:lnTo>
                  <a:lnTo>
                    <a:pt x="700450" y="43532"/>
                  </a:lnTo>
                  <a:lnTo>
                    <a:pt x="749564" y="43532"/>
                  </a:lnTo>
                  <a:lnTo>
                    <a:pt x="749564" y="0"/>
                  </a:lnTo>
                  <a:lnTo>
                    <a:pt x="764214" y="0"/>
                  </a:lnTo>
                  <a:lnTo>
                    <a:pt x="764214" y="103249"/>
                  </a:lnTo>
                  <a:lnTo>
                    <a:pt x="749564" y="103249"/>
                  </a:lnTo>
                  <a:lnTo>
                    <a:pt x="749564" y="54485"/>
                  </a:lnTo>
                  <a:lnTo>
                    <a:pt x="700450" y="54485"/>
                  </a:lnTo>
                  <a:lnTo>
                    <a:pt x="700450" y="103249"/>
                  </a:lnTo>
                  <a:lnTo>
                    <a:pt x="685800" y="103249"/>
                  </a:lnTo>
                  <a:close/>
                  <a:moveTo>
                    <a:pt x="590550" y="0"/>
                  </a:moveTo>
                  <a:lnTo>
                    <a:pt x="604293" y="0"/>
                  </a:lnTo>
                  <a:lnTo>
                    <a:pt x="604293" y="50787"/>
                  </a:lnTo>
                  <a:lnTo>
                    <a:pt x="646081" y="0"/>
                  </a:lnTo>
                  <a:lnTo>
                    <a:pt x="660807" y="0"/>
                  </a:lnTo>
                  <a:lnTo>
                    <a:pt x="620364" y="49263"/>
                  </a:lnTo>
                  <a:lnTo>
                    <a:pt x="667948" y="103249"/>
                  </a:lnTo>
                  <a:lnTo>
                    <a:pt x="649430" y="103249"/>
                  </a:lnTo>
                  <a:lnTo>
                    <a:pt x="604293" y="50927"/>
                  </a:lnTo>
                  <a:lnTo>
                    <a:pt x="604293" y="103249"/>
                  </a:lnTo>
                  <a:lnTo>
                    <a:pt x="590550" y="103249"/>
                  </a:lnTo>
                  <a:close/>
                  <a:moveTo>
                    <a:pt x="514350" y="0"/>
                  </a:moveTo>
                  <a:lnTo>
                    <a:pt x="529000" y="0"/>
                  </a:lnTo>
                  <a:lnTo>
                    <a:pt x="529000" y="92296"/>
                  </a:lnTo>
                  <a:lnTo>
                    <a:pt x="575463" y="92296"/>
                  </a:lnTo>
                  <a:lnTo>
                    <a:pt x="575463" y="103249"/>
                  </a:lnTo>
                  <a:lnTo>
                    <a:pt x="514350" y="103249"/>
                  </a:lnTo>
                  <a:close/>
                  <a:moveTo>
                    <a:pt x="95669" y="0"/>
                  </a:moveTo>
                  <a:lnTo>
                    <a:pt x="109412" y="0"/>
                  </a:lnTo>
                  <a:lnTo>
                    <a:pt x="109412" y="13743"/>
                  </a:lnTo>
                  <a:lnTo>
                    <a:pt x="95669" y="13743"/>
                  </a:lnTo>
                  <a:close/>
                  <a:moveTo>
                    <a:pt x="0" y="0"/>
                  </a:moveTo>
                  <a:lnTo>
                    <a:pt x="13743" y="0"/>
                  </a:lnTo>
                  <a:lnTo>
                    <a:pt x="13743" y="50787"/>
                  </a:lnTo>
                  <a:lnTo>
                    <a:pt x="55532" y="0"/>
                  </a:lnTo>
                  <a:lnTo>
                    <a:pt x="70257" y="0"/>
                  </a:lnTo>
                  <a:lnTo>
                    <a:pt x="29814" y="49263"/>
                  </a:lnTo>
                  <a:lnTo>
                    <a:pt x="77398" y="103249"/>
                  </a:lnTo>
                  <a:lnTo>
                    <a:pt x="58880" y="103249"/>
                  </a:lnTo>
                  <a:lnTo>
                    <a:pt x="13743" y="50927"/>
                  </a:lnTo>
                  <a:lnTo>
                    <a:pt x="13743" y="103249"/>
                  </a:lnTo>
                  <a:lnTo>
                    <a:pt x="0" y="1032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F6BF6600-DD90-4B7F-A8A0-E57B7E75429F}"/>
                </a:ext>
              </a:extLst>
            </p:cNvPr>
            <p:cNvSpPr txBox="1"/>
            <p:nvPr/>
          </p:nvSpPr>
          <p:spPr>
            <a:xfrm>
              <a:off x="10164898" y="3721103"/>
              <a:ext cx="1125998" cy="104794"/>
            </a:xfrm>
            <a:custGeom>
              <a:avLst/>
              <a:gdLst>
                <a:gd name="connsiteX0" fmla="*/ 509318 w 1202364"/>
                <a:gd name="connsiteY0" fmla="*/ 73322 h 111901"/>
                <a:gd name="connsiteX1" fmla="*/ 490865 w 1202364"/>
                <a:gd name="connsiteY1" fmla="*/ 77578 h 111901"/>
                <a:gd name="connsiteX2" fmla="*/ 483854 w 1202364"/>
                <a:gd name="connsiteY2" fmla="*/ 88879 h 111901"/>
                <a:gd name="connsiteX3" fmla="*/ 487342 w 1202364"/>
                <a:gd name="connsiteY3" fmla="*/ 97251 h 111901"/>
                <a:gd name="connsiteX4" fmla="*/ 495853 w 1202364"/>
                <a:gd name="connsiteY4" fmla="*/ 100669 h 111901"/>
                <a:gd name="connsiteX5" fmla="*/ 513713 w 1202364"/>
                <a:gd name="connsiteY5" fmla="*/ 93065 h 111901"/>
                <a:gd name="connsiteX6" fmla="*/ 513713 w 1202364"/>
                <a:gd name="connsiteY6" fmla="*/ 73462 h 111901"/>
                <a:gd name="connsiteX7" fmla="*/ 833661 w 1202364"/>
                <a:gd name="connsiteY7" fmla="*/ 61532 h 111901"/>
                <a:gd name="connsiteX8" fmla="*/ 833661 w 1202364"/>
                <a:gd name="connsiteY8" fmla="*/ 99204 h 111901"/>
                <a:gd name="connsiteX9" fmla="*/ 836654 w 1202364"/>
                <a:gd name="connsiteY9" fmla="*/ 99204 h 111901"/>
                <a:gd name="connsiteX10" fmla="*/ 857470 w 1202364"/>
                <a:gd name="connsiteY10" fmla="*/ 97181 h 111901"/>
                <a:gd name="connsiteX11" fmla="*/ 866519 w 1202364"/>
                <a:gd name="connsiteY11" fmla="*/ 82949 h 111901"/>
                <a:gd name="connsiteX12" fmla="*/ 858305 w 1202364"/>
                <a:gd name="connsiteY12" fmla="*/ 67636 h 111901"/>
                <a:gd name="connsiteX13" fmla="*/ 837768 w 1202364"/>
                <a:gd name="connsiteY13" fmla="*/ 61532 h 111901"/>
                <a:gd name="connsiteX14" fmla="*/ 747936 w 1202364"/>
                <a:gd name="connsiteY14" fmla="*/ 61532 h 111901"/>
                <a:gd name="connsiteX15" fmla="*/ 747936 w 1202364"/>
                <a:gd name="connsiteY15" fmla="*/ 99204 h 111901"/>
                <a:gd name="connsiteX16" fmla="*/ 750929 w 1202364"/>
                <a:gd name="connsiteY16" fmla="*/ 99204 h 111901"/>
                <a:gd name="connsiteX17" fmla="*/ 771745 w 1202364"/>
                <a:gd name="connsiteY17" fmla="*/ 97181 h 111901"/>
                <a:gd name="connsiteX18" fmla="*/ 780794 w 1202364"/>
                <a:gd name="connsiteY18" fmla="*/ 82949 h 111901"/>
                <a:gd name="connsiteX19" fmla="*/ 772580 w 1202364"/>
                <a:gd name="connsiteY19" fmla="*/ 67636 h 111901"/>
                <a:gd name="connsiteX20" fmla="*/ 752043 w 1202364"/>
                <a:gd name="connsiteY20" fmla="*/ 61532 h 111901"/>
                <a:gd name="connsiteX21" fmla="*/ 207694 w 1202364"/>
                <a:gd name="connsiteY21" fmla="*/ 43045 h 111901"/>
                <a:gd name="connsiteX22" fmla="*/ 190044 w 1202364"/>
                <a:gd name="connsiteY22" fmla="*/ 64183 h 111901"/>
                <a:gd name="connsiteX23" fmla="*/ 223461 w 1202364"/>
                <a:gd name="connsiteY23" fmla="*/ 64183 h 111901"/>
                <a:gd name="connsiteX24" fmla="*/ 207694 w 1202364"/>
                <a:gd name="connsiteY24" fmla="*/ 43045 h 111901"/>
                <a:gd name="connsiteX25" fmla="*/ 581297 w 1202364"/>
                <a:gd name="connsiteY25" fmla="*/ 43044 h 111901"/>
                <a:gd name="connsiteX26" fmla="*/ 566691 w 1202364"/>
                <a:gd name="connsiteY26" fmla="*/ 50927 h 111901"/>
                <a:gd name="connsiteX27" fmla="*/ 561519 w 1202364"/>
                <a:gd name="connsiteY27" fmla="*/ 73251 h 111901"/>
                <a:gd name="connsiteX28" fmla="*/ 579130 w 1202364"/>
                <a:gd name="connsiteY28" fmla="*/ 99831 h 111901"/>
                <a:gd name="connsiteX29" fmla="*/ 601563 w 1202364"/>
                <a:gd name="connsiteY29" fmla="*/ 87344 h 111901"/>
                <a:gd name="connsiteX30" fmla="*/ 601563 w 1202364"/>
                <a:gd name="connsiteY30" fmla="*/ 52462 h 111901"/>
                <a:gd name="connsiteX31" fmla="*/ 581297 w 1202364"/>
                <a:gd name="connsiteY31" fmla="*/ 43044 h 111901"/>
                <a:gd name="connsiteX32" fmla="*/ 76619 w 1202364"/>
                <a:gd name="connsiteY32" fmla="*/ 34394 h 111901"/>
                <a:gd name="connsiteX33" fmla="*/ 90362 w 1202364"/>
                <a:gd name="connsiteY33" fmla="*/ 34394 h 111901"/>
                <a:gd name="connsiteX34" fmla="*/ 90362 w 1202364"/>
                <a:gd name="connsiteY34" fmla="*/ 110157 h 111901"/>
                <a:gd name="connsiteX35" fmla="*/ 76619 w 1202364"/>
                <a:gd name="connsiteY35" fmla="*/ 110157 h 111901"/>
                <a:gd name="connsiteX36" fmla="*/ 502830 w 1202364"/>
                <a:gd name="connsiteY36" fmla="*/ 32720 h 111901"/>
                <a:gd name="connsiteX37" fmla="*/ 521457 w 1202364"/>
                <a:gd name="connsiteY37" fmla="*/ 38475 h 111901"/>
                <a:gd name="connsiteX38" fmla="*/ 527456 w 1202364"/>
                <a:gd name="connsiteY38" fmla="*/ 56230 h 111901"/>
                <a:gd name="connsiteX39" fmla="*/ 527456 w 1202364"/>
                <a:gd name="connsiteY39" fmla="*/ 90554 h 111901"/>
                <a:gd name="connsiteX40" fmla="*/ 534712 w 1202364"/>
                <a:gd name="connsiteY40" fmla="*/ 102344 h 111901"/>
                <a:gd name="connsiteX41" fmla="*/ 537363 w 1202364"/>
                <a:gd name="connsiteY41" fmla="*/ 102065 h 111901"/>
                <a:gd name="connsiteX42" fmla="*/ 538339 w 1202364"/>
                <a:gd name="connsiteY42" fmla="*/ 109669 h 111901"/>
                <a:gd name="connsiteX43" fmla="*/ 528014 w 1202364"/>
                <a:gd name="connsiteY43" fmla="*/ 111901 h 111901"/>
                <a:gd name="connsiteX44" fmla="*/ 515736 w 1202364"/>
                <a:gd name="connsiteY44" fmla="*/ 100530 h 111901"/>
                <a:gd name="connsiteX45" fmla="*/ 491947 w 1202364"/>
                <a:gd name="connsiteY45" fmla="*/ 111901 h 111901"/>
                <a:gd name="connsiteX46" fmla="*/ 476320 w 1202364"/>
                <a:gd name="connsiteY46" fmla="*/ 106006 h 111901"/>
                <a:gd name="connsiteX47" fmla="*/ 470111 w 1202364"/>
                <a:gd name="connsiteY47" fmla="*/ 91112 h 111901"/>
                <a:gd name="connsiteX48" fmla="*/ 480540 w 1202364"/>
                <a:gd name="connsiteY48" fmla="*/ 72032 h 111901"/>
                <a:gd name="connsiteX49" fmla="*/ 510504 w 1202364"/>
                <a:gd name="connsiteY49" fmla="*/ 65369 h 111901"/>
                <a:gd name="connsiteX50" fmla="*/ 513713 w 1202364"/>
                <a:gd name="connsiteY50" fmla="*/ 65369 h 111901"/>
                <a:gd name="connsiteX51" fmla="*/ 513713 w 1202364"/>
                <a:gd name="connsiteY51" fmla="*/ 56230 h 111901"/>
                <a:gd name="connsiteX52" fmla="*/ 499969 w 1202364"/>
                <a:gd name="connsiteY52" fmla="*/ 43045 h 111901"/>
                <a:gd name="connsiteX53" fmla="*/ 476669 w 1202364"/>
                <a:gd name="connsiteY53" fmla="*/ 49742 h 111901"/>
                <a:gd name="connsiteX54" fmla="*/ 476669 w 1202364"/>
                <a:gd name="connsiteY54" fmla="*/ 38371 h 111901"/>
                <a:gd name="connsiteX55" fmla="*/ 502830 w 1202364"/>
                <a:gd name="connsiteY55" fmla="*/ 32720 h 111901"/>
                <a:gd name="connsiteX56" fmla="*/ 376703 w 1202364"/>
                <a:gd name="connsiteY56" fmla="*/ 32720 h 111901"/>
                <a:gd name="connsiteX57" fmla="*/ 392399 w 1202364"/>
                <a:gd name="connsiteY57" fmla="*/ 34464 h 111901"/>
                <a:gd name="connsiteX58" fmla="*/ 395260 w 1202364"/>
                <a:gd name="connsiteY58" fmla="*/ 35022 h 111901"/>
                <a:gd name="connsiteX59" fmla="*/ 395260 w 1202364"/>
                <a:gd name="connsiteY59" fmla="*/ 46463 h 111901"/>
                <a:gd name="connsiteX60" fmla="*/ 376912 w 1202364"/>
                <a:gd name="connsiteY60" fmla="*/ 43045 h 111901"/>
                <a:gd name="connsiteX61" fmla="*/ 367319 w 1202364"/>
                <a:gd name="connsiteY61" fmla="*/ 45661 h 111901"/>
                <a:gd name="connsiteX62" fmla="*/ 363727 w 1202364"/>
                <a:gd name="connsiteY62" fmla="*/ 52672 h 111901"/>
                <a:gd name="connsiteX63" fmla="*/ 373773 w 1202364"/>
                <a:gd name="connsiteY63" fmla="*/ 63137 h 111901"/>
                <a:gd name="connsiteX64" fmla="*/ 380400 w 1202364"/>
                <a:gd name="connsiteY64" fmla="*/ 65927 h 111901"/>
                <a:gd name="connsiteX65" fmla="*/ 396306 w 1202364"/>
                <a:gd name="connsiteY65" fmla="*/ 75938 h 111901"/>
                <a:gd name="connsiteX66" fmla="*/ 400980 w 1202364"/>
                <a:gd name="connsiteY66" fmla="*/ 89089 h 111901"/>
                <a:gd name="connsiteX67" fmla="*/ 393097 w 1202364"/>
                <a:gd name="connsiteY67" fmla="*/ 105483 h 111901"/>
                <a:gd name="connsiteX68" fmla="*/ 372935 w 1202364"/>
                <a:gd name="connsiteY68" fmla="*/ 111901 h 111901"/>
                <a:gd name="connsiteX69" fmla="*/ 350053 w 1202364"/>
                <a:gd name="connsiteY69" fmla="*/ 107506 h 111901"/>
                <a:gd name="connsiteX70" fmla="*/ 350053 w 1202364"/>
                <a:gd name="connsiteY70" fmla="*/ 94879 h 111901"/>
                <a:gd name="connsiteX71" fmla="*/ 373494 w 1202364"/>
                <a:gd name="connsiteY71" fmla="*/ 101576 h 111901"/>
                <a:gd name="connsiteX72" fmla="*/ 383330 w 1202364"/>
                <a:gd name="connsiteY72" fmla="*/ 98367 h 111901"/>
                <a:gd name="connsiteX73" fmla="*/ 387237 w 1202364"/>
                <a:gd name="connsiteY73" fmla="*/ 90344 h 111901"/>
                <a:gd name="connsiteX74" fmla="*/ 376284 w 1202364"/>
                <a:gd name="connsiteY74" fmla="*/ 78694 h 111901"/>
                <a:gd name="connsiteX75" fmla="*/ 368261 w 1202364"/>
                <a:gd name="connsiteY75" fmla="*/ 75276 h 111901"/>
                <a:gd name="connsiteX76" fmla="*/ 350472 w 1202364"/>
                <a:gd name="connsiteY76" fmla="*/ 53998 h 111901"/>
                <a:gd name="connsiteX77" fmla="*/ 357483 w 1202364"/>
                <a:gd name="connsiteY77" fmla="*/ 38406 h 111901"/>
                <a:gd name="connsiteX78" fmla="*/ 376703 w 1202364"/>
                <a:gd name="connsiteY78" fmla="*/ 32720 h 111901"/>
                <a:gd name="connsiteX79" fmla="*/ 307511 w 1202364"/>
                <a:gd name="connsiteY79" fmla="*/ 32720 h 111901"/>
                <a:gd name="connsiteX80" fmla="*/ 323243 w 1202364"/>
                <a:gd name="connsiteY80" fmla="*/ 38964 h 111901"/>
                <a:gd name="connsiteX81" fmla="*/ 329068 w 1202364"/>
                <a:gd name="connsiteY81" fmla="*/ 55742 h 111901"/>
                <a:gd name="connsiteX82" fmla="*/ 329068 w 1202364"/>
                <a:gd name="connsiteY82" fmla="*/ 110157 h 111901"/>
                <a:gd name="connsiteX83" fmla="*/ 315325 w 1202364"/>
                <a:gd name="connsiteY83" fmla="*/ 110157 h 111901"/>
                <a:gd name="connsiteX84" fmla="*/ 315325 w 1202364"/>
                <a:gd name="connsiteY84" fmla="*/ 60207 h 111901"/>
                <a:gd name="connsiteX85" fmla="*/ 312848 w 1202364"/>
                <a:gd name="connsiteY85" fmla="*/ 48173 h 111901"/>
                <a:gd name="connsiteX86" fmla="*/ 304651 w 1202364"/>
                <a:gd name="connsiteY86" fmla="*/ 44580 h 111901"/>
                <a:gd name="connsiteX87" fmla="*/ 280862 w 1202364"/>
                <a:gd name="connsiteY87" fmla="*/ 61114 h 111901"/>
                <a:gd name="connsiteX88" fmla="*/ 280862 w 1202364"/>
                <a:gd name="connsiteY88" fmla="*/ 110157 h 111901"/>
                <a:gd name="connsiteX89" fmla="*/ 267119 w 1202364"/>
                <a:gd name="connsiteY89" fmla="*/ 110157 h 111901"/>
                <a:gd name="connsiteX90" fmla="*/ 267119 w 1202364"/>
                <a:gd name="connsiteY90" fmla="*/ 34394 h 111901"/>
                <a:gd name="connsiteX91" fmla="*/ 280862 w 1202364"/>
                <a:gd name="connsiteY91" fmla="*/ 34394 h 111901"/>
                <a:gd name="connsiteX92" fmla="*/ 280862 w 1202364"/>
                <a:gd name="connsiteY92" fmla="*/ 48626 h 111901"/>
                <a:gd name="connsiteX93" fmla="*/ 307511 w 1202364"/>
                <a:gd name="connsiteY93" fmla="*/ 32720 h 111901"/>
                <a:gd name="connsiteX94" fmla="*/ 208531 w 1202364"/>
                <a:gd name="connsiteY94" fmla="*/ 32720 h 111901"/>
                <a:gd name="connsiteX95" fmla="*/ 229774 w 1202364"/>
                <a:gd name="connsiteY95" fmla="*/ 42522 h 111901"/>
                <a:gd name="connsiteX96" fmla="*/ 237274 w 1202364"/>
                <a:gd name="connsiteY96" fmla="*/ 70322 h 111901"/>
                <a:gd name="connsiteX97" fmla="*/ 237204 w 1202364"/>
                <a:gd name="connsiteY97" fmla="*/ 74508 h 111901"/>
                <a:gd name="connsiteX98" fmla="*/ 189416 w 1202364"/>
                <a:gd name="connsiteY98" fmla="*/ 74508 h 111901"/>
                <a:gd name="connsiteX99" fmla="*/ 215857 w 1202364"/>
                <a:gd name="connsiteY99" fmla="*/ 101437 h 111901"/>
                <a:gd name="connsiteX100" fmla="*/ 236925 w 1202364"/>
                <a:gd name="connsiteY100" fmla="*/ 96763 h 111901"/>
                <a:gd name="connsiteX101" fmla="*/ 236925 w 1202364"/>
                <a:gd name="connsiteY101" fmla="*/ 107715 h 111901"/>
                <a:gd name="connsiteX102" fmla="*/ 213275 w 1202364"/>
                <a:gd name="connsiteY102" fmla="*/ 111901 h 111901"/>
                <a:gd name="connsiteX103" fmla="*/ 185928 w 1202364"/>
                <a:gd name="connsiteY103" fmla="*/ 100784 h 111901"/>
                <a:gd name="connsiteX104" fmla="*/ 175394 w 1202364"/>
                <a:gd name="connsiteY104" fmla="*/ 71962 h 111901"/>
                <a:gd name="connsiteX105" fmla="*/ 184707 w 1202364"/>
                <a:gd name="connsiteY105" fmla="*/ 43733 h 111901"/>
                <a:gd name="connsiteX106" fmla="*/ 208531 w 1202364"/>
                <a:gd name="connsiteY106" fmla="*/ 32720 h 111901"/>
                <a:gd name="connsiteX107" fmla="*/ 138578 w 1202364"/>
                <a:gd name="connsiteY107" fmla="*/ 32720 h 111901"/>
                <a:gd name="connsiteX108" fmla="*/ 154274 w 1202364"/>
                <a:gd name="connsiteY108" fmla="*/ 34464 h 111901"/>
                <a:gd name="connsiteX109" fmla="*/ 157135 w 1202364"/>
                <a:gd name="connsiteY109" fmla="*/ 35022 h 111901"/>
                <a:gd name="connsiteX110" fmla="*/ 157135 w 1202364"/>
                <a:gd name="connsiteY110" fmla="*/ 46463 h 111901"/>
                <a:gd name="connsiteX111" fmla="*/ 138787 w 1202364"/>
                <a:gd name="connsiteY111" fmla="*/ 43045 h 111901"/>
                <a:gd name="connsiteX112" fmla="*/ 129194 w 1202364"/>
                <a:gd name="connsiteY112" fmla="*/ 45661 h 111901"/>
                <a:gd name="connsiteX113" fmla="*/ 125602 w 1202364"/>
                <a:gd name="connsiteY113" fmla="*/ 52672 h 111901"/>
                <a:gd name="connsiteX114" fmla="*/ 135648 w 1202364"/>
                <a:gd name="connsiteY114" fmla="*/ 63137 h 111901"/>
                <a:gd name="connsiteX115" fmla="*/ 142275 w 1202364"/>
                <a:gd name="connsiteY115" fmla="*/ 65927 h 111901"/>
                <a:gd name="connsiteX116" fmla="*/ 158181 w 1202364"/>
                <a:gd name="connsiteY116" fmla="*/ 75938 h 111901"/>
                <a:gd name="connsiteX117" fmla="*/ 162855 w 1202364"/>
                <a:gd name="connsiteY117" fmla="*/ 89089 h 111901"/>
                <a:gd name="connsiteX118" fmla="*/ 154972 w 1202364"/>
                <a:gd name="connsiteY118" fmla="*/ 105483 h 111901"/>
                <a:gd name="connsiteX119" fmla="*/ 134810 w 1202364"/>
                <a:gd name="connsiteY119" fmla="*/ 111901 h 111901"/>
                <a:gd name="connsiteX120" fmla="*/ 111928 w 1202364"/>
                <a:gd name="connsiteY120" fmla="*/ 107506 h 111901"/>
                <a:gd name="connsiteX121" fmla="*/ 111928 w 1202364"/>
                <a:gd name="connsiteY121" fmla="*/ 94879 h 111901"/>
                <a:gd name="connsiteX122" fmla="*/ 135369 w 1202364"/>
                <a:gd name="connsiteY122" fmla="*/ 101576 h 111901"/>
                <a:gd name="connsiteX123" fmla="*/ 145205 w 1202364"/>
                <a:gd name="connsiteY123" fmla="*/ 98367 h 111901"/>
                <a:gd name="connsiteX124" fmla="*/ 149112 w 1202364"/>
                <a:gd name="connsiteY124" fmla="*/ 90344 h 111901"/>
                <a:gd name="connsiteX125" fmla="*/ 138159 w 1202364"/>
                <a:gd name="connsiteY125" fmla="*/ 78694 h 111901"/>
                <a:gd name="connsiteX126" fmla="*/ 130136 w 1202364"/>
                <a:gd name="connsiteY126" fmla="*/ 75276 h 111901"/>
                <a:gd name="connsiteX127" fmla="*/ 112347 w 1202364"/>
                <a:gd name="connsiteY127" fmla="*/ 53998 h 111901"/>
                <a:gd name="connsiteX128" fmla="*/ 119358 w 1202364"/>
                <a:gd name="connsiteY128" fmla="*/ 38406 h 111901"/>
                <a:gd name="connsiteX129" fmla="*/ 138578 w 1202364"/>
                <a:gd name="connsiteY129" fmla="*/ 32720 h 111901"/>
                <a:gd name="connsiteX130" fmla="*/ 662420 w 1202364"/>
                <a:gd name="connsiteY130" fmla="*/ 19324 h 111901"/>
                <a:gd name="connsiteX131" fmla="*/ 662420 w 1202364"/>
                <a:gd name="connsiteY131" fmla="*/ 34393 h 111901"/>
                <a:gd name="connsiteX132" fmla="*/ 682233 w 1202364"/>
                <a:gd name="connsiteY132" fmla="*/ 34393 h 111901"/>
                <a:gd name="connsiteX133" fmla="*/ 682233 w 1202364"/>
                <a:gd name="connsiteY133" fmla="*/ 44718 h 111901"/>
                <a:gd name="connsiteX134" fmla="*/ 662420 w 1202364"/>
                <a:gd name="connsiteY134" fmla="*/ 44718 h 111901"/>
                <a:gd name="connsiteX135" fmla="*/ 662420 w 1202364"/>
                <a:gd name="connsiteY135" fmla="*/ 86716 h 111901"/>
                <a:gd name="connsiteX136" fmla="*/ 675256 w 1202364"/>
                <a:gd name="connsiteY136" fmla="*/ 101575 h 111901"/>
                <a:gd name="connsiteX137" fmla="*/ 681884 w 1202364"/>
                <a:gd name="connsiteY137" fmla="*/ 100668 h 111901"/>
                <a:gd name="connsiteX138" fmla="*/ 681884 w 1202364"/>
                <a:gd name="connsiteY138" fmla="*/ 110156 h 111901"/>
                <a:gd name="connsiteX139" fmla="*/ 670861 w 1202364"/>
                <a:gd name="connsiteY139" fmla="*/ 111900 h 111901"/>
                <a:gd name="connsiteX140" fmla="*/ 654537 w 1202364"/>
                <a:gd name="connsiteY140" fmla="*/ 105901 h 111901"/>
                <a:gd name="connsiteX141" fmla="*/ 648677 w 1202364"/>
                <a:gd name="connsiteY141" fmla="*/ 89227 h 111901"/>
                <a:gd name="connsiteX142" fmla="*/ 648677 w 1202364"/>
                <a:gd name="connsiteY142" fmla="*/ 44718 h 111901"/>
                <a:gd name="connsiteX143" fmla="*/ 639189 w 1202364"/>
                <a:gd name="connsiteY143" fmla="*/ 44718 h 111901"/>
                <a:gd name="connsiteX144" fmla="*/ 639189 w 1202364"/>
                <a:gd name="connsiteY144" fmla="*/ 34393 h 111901"/>
                <a:gd name="connsiteX145" fmla="*/ 648677 w 1202364"/>
                <a:gd name="connsiteY145" fmla="*/ 34393 h 111901"/>
                <a:gd name="connsiteX146" fmla="*/ 648677 w 1202364"/>
                <a:gd name="connsiteY146" fmla="*/ 20650 h 111901"/>
                <a:gd name="connsiteX147" fmla="*/ 433820 w 1202364"/>
                <a:gd name="connsiteY147" fmla="*/ 19324 h 111901"/>
                <a:gd name="connsiteX148" fmla="*/ 433820 w 1202364"/>
                <a:gd name="connsiteY148" fmla="*/ 34393 h 111901"/>
                <a:gd name="connsiteX149" fmla="*/ 453633 w 1202364"/>
                <a:gd name="connsiteY149" fmla="*/ 34393 h 111901"/>
                <a:gd name="connsiteX150" fmla="*/ 453633 w 1202364"/>
                <a:gd name="connsiteY150" fmla="*/ 44718 h 111901"/>
                <a:gd name="connsiteX151" fmla="*/ 433820 w 1202364"/>
                <a:gd name="connsiteY151" fmla="*/ 44718 h 111901"/>
                <a:gd name="connsiteX152" fmla="*/ 433820 w 1202364"/>
                <a:gd name="connsiteY152" fmla="*/ 86716 h 111901"/>
                <a:gd name="connsiteX153" fmla="*/ 446656 w 1202364"/>
                <a:gd name="connsiteY153" fmla="*/ 101575 h 111901"/>
                <a:gd name="connsiteX154" fmla="*/ 453284 w 1202364"/>
                <a:gd name="connsiteY154" fmla="*/ 100668 h 111901"/>
                <a:gd name="connsiteX155" fmla="*/ 453284 w 1202364"/>
                <a:gd name="connsiteY155" fmla="*/ 110156 h 111901"/>
                <a:gd name="connsiteX156" fmla="*/ 442261 w 1202364"/>
                <a:gd name="connsiteY156" fmla="*/ 111900 h 111901"/>
                <a:gd name="connsiteX157" fmla="*/ 425937 w 1202364"/>
                <a:gd name="connsiteY157" fmla="*/ 105901 h 111901"/>
                <a:gd name="connsiteX158" fmla="*/ 420077 w 1202364"/>
                <a:gd name="connsiteY158" fmla="*/ 89227 h 111901"/>
                <a:gd name="connsiteX159" fmla="*/ 420077 w 1202364"/>
                <a:gd name="connsiteY159" fmla="*/ 44718 h 111901"/>
                <a:gd name="connsiteX160" fmla="*/ 410589 w 1202364"/>
                <a:gd name="connsiteY160" fmla="*/ 44718 h 111901"/>
                <a:gd name="connsiteX161" fmla="*/ 410589 w 1202364"/>
                <a:gd name="connsiteY161" fmla="*/ 34393 h 111901"/>
                <a:gd name="connsiteX162" fmla="*/ 420077 w 1202364"/>
                <a:gd name="connsiteY162" fmla="*/ 34393 h 111901"/>
                <a:gd name="connsiteX163" fmla="*/ 420077 w 1202364"/>
                <a:gd name="connsiteY163" fmla="*/ 20650 h 111901"/>
                <a:gd name="connsiteX164" fmla="*/ 919386 w 1202364"/>
                <a:gd name="connsiteY164" fmla="*/ 17860 h 111901"/>
                <a:gd name="connsiteX165" fmla="*/ 919386 w 1202364"/>
                <a:gd name="connsiteY165" fmla="*/ 55533 h 111901"/>
                <a:gd name="connsiteX166" fmla="*/ 924139 w 1202364"/>
                <a:gd name="connsiteY166" fmla="*/ 55533 h 111901"/>
                <a:gd name="connsiteX167" fmla="*/ 944764 w 1202364"/>
                <a:gd name="connsiteY167" fmla="*/ 50021 h 111901"/>
                <a:gd name="connsiteX168" fmla="*/ 951826 w 1202364"/>
                <a:gd name="connsiteY168" fmla="*/ 33906 h 111901"/>
                <a:gd name="connsiteX169" fmla="*/ 928614 w 1202364"/>
                <a:gd name="connsiteY169" fmla="*/ 17860 h 111901"/>
                <a:gd name="connsiteX170" fmla="*/ 833661 w 1202364"/>
                <a:gd name="connsiteY170" fmla="*/ 17860 h 111901"/>
                <a:gd name="connsiteX171" fmla="*/ 833661 w 1202364"/>
                <a:gd name="connsiteY171" fmla="*/ 52254 h 111901"/>
                <a:gd name="connsiteX172" fmla="*/ 838335 w 1202364"/>
                <a:gd name="connsiteY172" fmla="*/ 52254 h 111901"/>
                <a:gd name="connsiteX173" fmla="*/ 856543 w 1202364"/>
                <a:gd name="connsiteY173" fmla="*/ 47231 h 111901"/>
                <a:gd name="connsiteX174" fmla="*/ 862961 w 1202364"/>
                <a:gd name="connsiteY174" fmla="*/ 32929 h 111901"/>
                <a:gd name="connsiteX175" fmla="*/ 839381 w 1202364"/>
                <a:gd name="connsiteY175" fmla="*/ 17860 h 111901"/>
                <a:gd name="connsiteX176" fmla="*/ 747936 w 1202364"/>
                <a:gd name="connsiteY176" fmla="*/ 17860 h 111901"/>
                <a:gd name="connsiteX177" fmla="*/ 747936 w 1202364"/>
                <a:gd name="connsiteY177" fmla="*/ 52254 h 111901"/>
                <a:gd name="connsiteX178" fmla="*/ 752610 w 1202364"/>
                <a:gd name="connsiteY178" fmla="*/ 52254 h 111901"/>
                <a:gd name="connsiteX179" fmla="*/ 770818 w 1202364"/>
                <a:gd name="connsiteY179" fmla="*/ 47231 h 111901"/>
                <a:gd name="connsiteX180" fmla="*/ 777236 w 1202364"/>
                <a:gd name="connsiteY180" fmla="*/ 32929 h 111901"/>
                <a:gd name="connsiteX181" fmla="*/ 753656 w 1202364"/>
                <a:gd name="connsiteY181" fmla="*/ 17860 h 111901"/>
                <a:gd name="connsiteX182" fmla="*/ 1123950 w 1202364"/>
                <a:gd name="connsiteY182" fmla="*/ 6908 h 111901"/>
                <a:gd name="connsiteX183" fmla="*/ 1138600 w 1202364"/>
                <a:gd name="connsiteY183" fmla="*/ 6908 h 111901"/>
                <a:gd name="connsiteX184" fmla="*/ 1138600 w 1202364"/>
                <a:gd name="connsiteY184" fmla="*/ 50440 h 111901"/>
                <a:gd name="connsiteX185" fmla="*/ 1187714 w 1202364"/>
                <a:gd name="connsiteY185" fmla="*/ 50440 h 111901"/>
                <a:gd name="connsiteX186" fmla="*/ 1187714 w 1202364"/>
                <a:gd name="connsiteY186" fmla="*/ 6908 h 111901"/>
                <a:gd name="connsiteX187" fmla="*/ 1202364 w 1202364"/>
                <a:gd name="connsiteY187" fmla="*/ 6908 h 111901"/>
                <a:gd name="connsiteX188" fmla="*/ 1202364 w 1202364"/>
                <a:gd name="connsiteY188" fmla="*/ 110157 h 111901"/>
                <a:gd name="connsiteX189" fmla="*/ 1187714 w 1202364"/>
                <a:gd name="connsiteY189" fmla="*/ 110157 h 111901"/>
                <a:gd name="connsiteX190" fmla="*/ 1187714 w 1202364"/>
                <a:gd name="connsiteY190" fmla="*/ 61393 h 111901"/>
                <a:gd name="connsiteX191" fmla="*/ 1138600 w 1202364"/>
                <a:gd name="connsiteY191" fmla="*/ 61393 h 111901"/>
                <a:gd name="connsiteX192" fmla="*/ 1138600 w 1202364"/>
                <a:gd name="connsiteY192" fmla="*/ 110157 h 111901"/>
                <a:gd name="connsiteX193" fmla="*/ 1123950 w 1202364"/>
                <a:gd name="connsiteY193" fmla="*/ 110157 h 111901"/>
                <a:gd name="connsiteX194" fmla="*/ 1028700 w 1202364"/>
                <a:gd name="connsiteY194" fmla="*/ 6908 h 111901"/>
                <a:gd name="connsiteX195" fmla="*/ 1042443 w 1202364"/>
                <a:gd name="connsiteY195" fmla="*/ 6908 h 111901"/>
                <a:gd name="connsiteX196" fmla="*/ 1042443 w 1202364"/>
                <a:gd name="connsiteY196" fmla="*/ 57695 h 111901"/>
                <a:gd name="connsiteX197" fmla="*/ 1084231 w 1202364"/>
                <a:gd name="connsiteY197" fmla="*/ 6908 h 111901"/>
                <a:gd name="connsiteX198" fmla="*/ 1098957 w 1202364"/>
                <a:gd name="connsiteY198" fmla="*/ 6908 h 111901"/>
                <a:gd name="connsiteX199" fmla="*/ 1058514 w 1202364"/>
                <a:gd name="connsiteY199" fmla="*/ 56171 h 111901"/>
                <a:gd name="connsiteX200" fmla="*/ 1106098 w 1202364"/>
                <a:gd name="connsiteY200" fmla="*/ 110157 h 111901"/>
                <a:gd name="connsiteX201" fmla="*/ 1087580 w 1202364"/>
                <a:gd name="connsiteY201" fmla="*/ 110157 h 111901"/>
                <a:gd name="connsiteX202" fmla="*/ 1042443 w 1202364"/>
                <a:gd name="connsiteY202" fmla="*/ 57835 h 111901"/>
                <a:gd name="connsiteX203" fmla="*/ 1042443 w 1202364"/>
                <a:gd name="connsiteY203" fmla="*/ 110157 h 111901"/>
                <a:gd name="connsiteX204" fmla="*/ 1028700 w 1202364"/>
                <a:gd name="connsiteY204" fmla="*/ 110157 h 111901"/>
                <a:gd name="connsiteX205" fmla="*/ 904875 w 1202364"/>
                <a:gd name="connsiteY205" fmla="*/ 6908 h 111901"/>
                <a:gd name="connsiteX206" fmla="*/ 936129 w 1202364"/>
                <a:gd name="connsiteY206" fmla="*/ 6908 h 111901"/>
                <a:gd name="connsiteX207" fmla="*/ 958907 w 1202364"/>
                <a:gd name="connsiteY207" fmla="*/ 13465 h 111901"/>
                <a:gd name="connsiteX208" fmla="*/ 966825 w 1202364"/>
                <a:gd name="connsiteY208" fmla="*/ 32511 h 111901"/>
                <a:gd name="connsiteX209" fmla="*/ 961348 w 1202364"/>
                <a:gd name="connsiteY209" fmla="*/ 50021 h 111901"/>
                <a:gd name="connsiteX210" fmla="*/ 945965 w 1202364"/>
                <a:gd name="connsiteY210" fmla="*/ 61811 h 111901"/>
                <a:gd name="connsiteX211" fmla="*/ 980428 w 1202364"/>
                <a:gd name="connsiteY211" fmla="*/ 110157 h 111901"/>
                <a:gd name="connsiteX212" fmla="*/ 962436 w 1202364"/>
                <a:gd name="connsiteY212" fmla="*/ 110157 h 111901"/>
                <a:gd name="connsiteX213" fmla="*/ 933019 w 1202364"/>
                <a:gd name="connsiteY213" fmla="*/ 66485 h 111901"/>
                <a:gd name="connsiteX214" fmla="*/ 919386 w 1202364"/>
                <a:gd name="connsiteY214" fmla="*/ 66485 h 111901"/>
                <a:gd name="connsiteX215" fmla="*/ 919386 w 1202364"/>
                <a:gd name="connsiteY215" fmla="*/ 110157 h 111901"/>
                <a:gd name="connsiteX216" fmla="*/ 904875 w 1202364"/>
                <a:gd name="connsiteY216" fmla="*/ 110157 h 111901"/>
                <a:gd name="connsiteX217" fmla="*/ 819150 w 1202364"/>
                <a:gd name="connsiteY217" fmla="*/ 6908 h 111901"/>
                <a:gd name="connsiteX218" fmla="*/ 845939 w 1202364"/>
                <a:gd name="connsiteY218" fmla="*/ 6908 h 111901"/>
                <a:gd name="connsiteX219" fmla="*/ 869693 w 1202364"/>
                <a:gd name="connsiteY219" fmla="*/ 12768 h 111901"/>
                <a:gd name="connsiteX220" fmla="*/ 877960 w 1202364"/>
                <a:gd name="connsiteY220" fmla="*/ 29650 h 111901"/>
                <a:gd name="connsiteX221" fmla="*/ 872449 w 1202364"/>
                <a:gd name="connsiteY221" fmla="*/ 45556 h 111901"/>
                <a:gd name="connsiteX222" fmla="*/ 856752 w 1202364"/>
                <a:gd name="connsiteY222" fmla="*/ 56370 h 111901"/>
                <a:gd name="connsiteX223" fmla="*/ 882076 w 1202364"/>
                <a:gd name="connsiteY223" fmla="*/ 84345 h 111901"/>
                <a:gd name="connsiteX224" fmla="*/ 876495 w 1202364"/>
                <a:gd name="connsiteY224" fmla="*/ 100460 h 111901"/>
                <a:gd name="connsiteX225" fmla="*/ 866240 w 1202364"/>
                <a:gd name="connsiteY225" fmla="*/ 107994 h 111901"/>
                <a:gd name="connsiteX226" fmla="*/ 849567 w 1202364"/>
                <a:gd name="connsiteY226" fmla="*/ 110157 h 111901"/>
                <a:gd name="connsiteX227" fmla="*/ 819150 w 1202364"/>
                <a:gd name="connsiteY227" fmla="*/ 110157 h 111901"/>
                <a:gd name="connsiteX228" fmla="*/ 733425 w 1202364"/>
                <a:gd name="connsiteY228" fmla="*/ 6908 h 111901"/>
                <a:gd name="connsiteX229" fmla="*/ 760214 w 1202364"/>
                <a:gd name="connsiteY229" fmla="*/ 6908 h 111901"/>
                <a:gd name="connsiteX230" fmla="*/ 783968 w 1202364"/>
                <a:gd name="connsiteY230" fmla="*/ 12768 h 111901"/>
                <a:gd name="connsiteX231" fmla="*/ 792235 w 1202364"/>
                <a:gd name="connsiteY231" fmla="*/ 29650 h 111901"/>
                <a:gd name="connsiteX232" fmla="*/ 786724 w 1202364"/>
                <a:gd name="connsiteY232" fmla="*/ 45556 h 111901"/>
                <a:gd name="connsiteX233" fmla="*/ 771027 w 1202364"/>
                <a:gd name="connsiteY233" fmla="*/ 56370 h 111901"/>
                <a:gd name="connsiteX234" fmla="*/ 796351 w 1202364"/>
                <a:gd name="connsiteY234" fmla="*/ 84345 h 111901"/>
                <a:gd name="connsiteX235" fmla="*/ 790770 w 1202364"/>
                <a:gd name="connsiteY235" fmla="*/ 100460 h 111901"/>
                <a:gd name="connsiteX236" fmla="*/ 780515 w 1202364"/>
                <a:gd name="connsiteY236" fmla="*/ 107994 h 111901"/>
                <a:gd name="connsiteX237" fmla="*/ 763842 w 1202364"/>
                <a:gd name="connsiteY237" fmla="*/ 110157 h 111901"/>
                <a:gd name="connsiteX238" fmla="*/ 733425 w 1202364"/>
                <a:gd name="connsiteY238" fmla="*/ 110157 h 111901"/>
                <a:gd name="connsiteX239" fmla="*/ 76619 w 1202364"/>
                <a:gd name="connsiteY239" fmla="*/ 6908 h 111901"/>
                <a:gd name="connsiteX240" fmla="*/ 90362 w 1202364"/>
                <a:gd name="connsiteY240" fmla="*/ 6908 h 111901"/>
                <a:gd name="connsiteX241" fmla="*/ 90362 w 1202364"/>
                <a:gd name="connsiteY241" fmla="*/ 20651 h 111901"/>
                <a:gd name="connsiteX242" fmla="*/ 76619 w 1202364"/>
                <a:gd name="connsiteY242" fmla="*/ 20651 h 111901"/>
                <a:gd name="connsiteX243" fmla="*/ 0 w 1202364"/>
                <a:gd name="connsiteY243" fmla="*/ 6908 h 111901"/>
                <a:gd name="connsiteX244" fmla="*/ 57694 w 1202364"/>
                <a:gd name="connsiteY244" fmla="*/ 6908 h 111901"/>
                <a:gd name="connsiteX245" fmla="*/ 57694 w 1202364"/>
                <a:gd name="connsiteY245" fmla="*/ 17860 h 111901"/>
                <a:gd name="connsiteX246" fmla="*/ 14650 w 1202364"/>
                <a:gd name="connsiteY246" fmla="*/ 17860 h 111901"/>
                <a:gd name="connsiteX247" fmla="*/ 14650 w 1202364"/>
                <a:gd name="connsiteY247" fmla="*/ 50998 h 111901"/>
                <a:gd name="connsiteX248" fmla="*/ 50718 w 1202364"/>
                <a:gd name="connsiteY248" fmla="*/ 50998 h 111901"/>
                <a:gd name="connsiteX249" fmla="*/ 50718 w 1202364"/>
                <a:gd name="connsiteY249" fmla="*/ 61811 h 111901"/>
                <a:gd name="connsiteX250" fmla="*/ 14650 w 1202364"/>
                <a:gd name="connsiteY250" fmla="*/ 61811 h 111901"/>
                <a:gd name="connsiteX251" fmla="*/ 14650 w 1202364"/>
                <a:gd name="connsiteY251" fmla="*/ 99204 h 111901"/>
                <a:gd name="connsiteX252" fmla="*/ 60694 w 1202364"/>
                <a:gd name="connsiteY252" fmla="*/ 99204 h 111901"/>
                <a:gd name="connsiteX253" fmla="*/ 60694 w 1202364"/>
                <a:gd name="connsiteY253" fmla="*/ 110157 h 111901"/>
                <a:gd name="connsiteX254" fmla="*/ 0 w 1202364"/>
                <a:gd name="connsiteY254" fmla="*/ 110157 h 111901"/>
                <a:gd name="connsiteX255" fmla="*/ 601563 w 1202364"/>
                <a:gd name="connsiteY255" fmla="*/ 0 h 111901"/>
                <a:gd name="connsiteX256" fmla="*/ 615307 w 1202364"/>
                <a:gd name="connsiteY256" fmla="*/ 0 h 111901"/>
                <a:gd name="connsiteX257" fmla="*/ 615307 w 1202364"/>
                <a:gd name="connsiteY257" fmla="*/ 110156 h 111901"/>
                <a:gd name="connsiteX258" fmla="*/ 601563 w 1202364"/>
                <a:gd name="connsiteY258" fmla="*/ 110156 h 111901"/>
                <a:gd name="connsiteX259" fmla="*/ 601563 w 1202364"/>
                <a:gd name="connsiteY259" fmla="*/ 95924 h 111901"/>
                <a:gd name="connsiteX260" fmla="*/ 576276 w 1202364"/>
                <a:gd name="connsiteY260" fmla="*/ 111900 h 111901"/>
                <a:gd name="connsiteX261" fmla="*/ 554727 w 1202364"/>
                <a:gd name="connsiteY261" fmla="*/ 101924 h 111901"/>
                <a:gd name="connsiteX262" fmla="*/ 546869 w 1202364"/>
                <a:gd name="connsiteY262" fmla="*/ 74647 h 111901"/>
                <a:gd name="connsiteX263" fmla="*/ 555775 w 1202364"/>
                <a:gd name="connsiteY263" fmla="*/ 44230 h 111901"/>
                <a:gd name="connsiteX264" fmla="*/ 579211 w 1202364"/>
                <a:gd name="connsiteY264" fmla="*/ 32719 h 111901"/>
                <a:gd name="connsiteX265" fmla="*/ 601563 w 1202364"/>
                <a:gd name="connsiteY265" fmla="*/ 43044 h 11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202364" h="111901">
                  <a:moveTo>
                    <a:pt x="509318" y="73322"/>
                  </a:moveTo>
                  <a:cubicBezTo>
                    <a:pt x="501690" y="73322"/>
                    <a:pt x="495539" y="74741"/>
                    <a:pt x="490865" y="77578"/>
                  </a:cubicBezTo>
                  <a:cubicBezTo>
                    <a:pt x="486191" y="80415"/>
                    <a:pt x="483854" y="84182"/>
                    <a:pt x="483854" y="88879"/>
                  </a:cubicBezTo>
                  <a:cubicBezTo>
                    <a:pt x="483854" y="92181"/>
                    <a:pt x="485017" y="94972"/>
                    <a:pt x="487342" y="97251"/>
                  </a:cubicBezTo>
                  <a:cubicBezTo>
                    <a:pt x="489668" y="99530"/>
                    <a:pt x="492505" y="100669"/>
                    <a:pt x="495853" y="100669"/>
                  </a:cubicBezTo>
                  <a:cubicBezTo>
                    <a:pt x="501574" y="100669"/>
                    <a:pt x="507527" y="98135"/>
                    <a:pt x="513713" y="93065"/>
                  </a:cubicBezTo>
                  <a:lnTo>
                    <a:pt x="513713" y="73462"/>
                  </a:lnTo>
                  <a:close/>
                  <a:moveTo>
                    <a:pt x="833661" y="61532"/>
                  </a:moveTo>
                  <a:lnTo>
                    <a:pt x="833661" y="99204"/>
                  </a:lnTo>
                  <a:lnTo>
                    <a:pt x="836654" y="99204"/>
                  </a:lnTo>
                  <a:cubicBezTo>
                    <a:pt x="847375" y="99204"/>
                    <a:pt x="854314" y="98530"/>
                    <a:pt x="857470" y="97181"/>
                  </a:cubicBezTo>
                  <a:cubicBezTo>
                    <a:pt x="863503" y="94623"/>
                    <a:pt x="866519" y="89879"/>
                    <a:pt x="866519" y="82949"/>
                  </a:cubicBezTo>
                  <a:cubicBezTo>
                    <a:pt x="866519" y="76810"/>
                    <a:pt x="863781" y="71706"/>
                    <a:pt x="858305" y="67636"/>
                  </a:cubicBezTo>
                  <a:cubicBezTo>
                    <a:pt x="852828" y="63567"/>
                    <a:pt x="845983" y="61532"/>
                    <a:pt x="837768" y="61532"/>
                  </a:cubicBezTo>
                  <a:close/>
                  <a:moveTo>
                    <a:pt x="747936" y="61532"/>
                  </a:moveTo>
                  <a:lnTo>
                    <a:pt x="747936" y="99204"/>
                  </a:lnTo>
                  <a:lnTo>
                    <a:pt x="750929" y="99204"/>
                  </a:lnTo>
                  <a:cubicBezTo>
                    <a:pt x="761650" y="99204"/>
                    <a:pt x="768589" y="98530"/>
                    <a:pt x="771745" y="97181"/>
                  </a:cubicBezTo>
                  <a:cubicBezTo>
                    <a:pt x="777778" y="94623"/>
                    <a:pt x="780794" y="89879"/>
                    <a:pt x="780794" y="82949"/>
                  </a:cubicBezTo>
                  <a:cubicBezTo>
                    <a:pt x="780794" y="76810"/>
                    <a:pt x="778056" y="71706"/>
                    <a:pt x="772580" y="67636"/>
                  </a:cubicBezTo>
                  <a:cubicBezTo>
                    <a:pt x="767103" y="63567"/>
                    <a:pt x="760258" y="61532"/>
                    <a:pt x="752043" y="61532"/>
                  </a:cubicBezTo>
                  <a:close/>
                  <a:moveTo>
                    <a:pt x="207694" y="43045"/>
                  </a:moveTo>
                  <a:cubicBezTo>
                    <a:pt x="197137" y="43045"/>
                    <a:pt x="191253" y="50091"/>
                    <a:pt x="190044" y="64183"/>
                  </a:cubicBezTo>
                  <a:lnTo>
                    <a:pt x="223461" y="64183"/>
                  </a:lnTo>
                  <a:cubicBezTo>
                    <a:pt x="223461" y="50091"/>
                    <a:pt x="218205" y="43045"/>
                    <a:pt x="207694" y="43045"/>
                  </a:cubicBezTo>
                  <a:close/>
                  <a:moveTo>
                    <a:pt x="581297" y="43044"/>
                  </a:moveTo>
                  <a:cubicBezTo>
                    <a:pt x="575007" y="43044"/>
                    <a:pt x="570139" y="45672"/>
                    <a:pt x="566691" y="50927"/>
                  </a:cubicBezTo>
                  <a:cubicBezTo>
                    <a:pt x="563243" y="56183"/>
                    <a:pt x="561519" y="63624"/>
                    <a:pt x="561519" y="73251"/>
                  </a:cubicBezTo>
                  <a:cubicBezTo>
                    <a:pt x="561519" y="90971"/>
                    <a:pt x="567390" y="99831"/>
                    <a:pt x="579130" y="99831"/>
                  </a:cubicBezTo>
                  <a:cubicBezTo>
                    <a:pt x="586771" y="99831"/>
                    <a:pt x="594248" y="95669"/>
                    <a:pt x="601563" y="87344"/>
                  </a:cubicBezTo>
                  <a:lnTo>
                    <a:pt x="601563" y="52462"/>
                  </a:lnTo>
                  <a:cubicBezTo>
                    <a:pt x="594435" y="46183"/>
                    <a:pt x="587680" y="43044"/>
                    <a:pt x="581297" y="43044"/>
                  </a:cubicBezTo>
                  <a:close/>
                  <a:moveTo>
                    <a:pt x="76619" y="34394"/>
                  </a:moveTo>
                  <a:lnTo>
                    <a:pt x="90362" y="34394"/>
                  </a:lnTo>
                  <a:lnTo>
                    <a:pt x="90362" y="110157"/>
                  </a:lnTo>
                  <a:lnTo>
                    <a:pt x="76619" y="110157"/>
                  </a:lnTo>
                  <a:close/>
                  <a:moveTo>
                    <a:pt x="502830" y="32720"/>
                  </a:moveTo>
                  <a:cubicBezTo>
                    <a:pt x="511248" y="32720"/>
                    <a:pt x="517457" y="34638"/>
                    <a:pt x="521457" y="38475"/>
                  </a:cubicBezTo>
                  <a:cubicBezTo>
                    <a:pt x="525456" y="42312"/>
                    <a:pt x="527456" y="48231"/>
                    <a:pt x="527456" y="56230"/>
                  </a:cubicBezTo>
                  <a:lnTo>
                    <a:pt x="527456" y="90554"/>
                  </a:lnTo>
                  <a:cubicBezTo>
                    <a:pt x="527456" y="98414"/>
                    <a:pt x="529875" y="102344"/>
                    <a:pt x="534712" y="102344"/>
                  </a:cubicBezTo>
                  <a:cubicBezTo>
                    <a:pt x="535316" y="102344"/>
                    <a:pt x="536200" y="102251"/>
                    <a:pt x="537363" y="102065"/>
                  </a:cubicBezTo>
                  <a:lnTo>
                    <a:pt x="538339" y="109669"/>
                  </a:lnTo>
                  <a:cubicBezTo>
                    <a:pt x="535223" y="111157"/>
                    <a:pt x="531782" y="111901"/>
                    <a:pt x="528014" y="111901"/>
                  </a:cubicBezTo>
                  <a:cubicBezTo>
                    <a:pt x="521596" y="111901"/>
                    <a:pt x="517503" y="108111"/>
                    <a:pt x="515736" y="100530"/>
                  </a:cubicBezTo>
                  <a:cubicBezTo>
                    <a:pt x="507504" y="108111"/>
                    <a:pt x="499574" y="111901"/>
                    <a:pt x="491947" y="111901"/>
                  </a:cubicBezTo>
                  <a:cubicBezTo>
                    <a:pt x="485668" y="111901"/>
                    <a:pt x="480459" y="109936"/>
                    <a:pt x="476320" y="106006"/>
                  </a:cubicBezTo>
                  <a:cubicBezTo>
                    <a:pt x="472180" y="102076"/>
                    <a:pt x="470111" y="97111"/>
                    <a:pt x="470111" y="91112"/>
                  </a:cubicBezTo>
                  <a:cubicBezTo>
                    <a:pt x="470111" y="82833"/>
                    <a:pt x="473587" y="76473"/>
                    <a:pt x="480540" y="72032"/>
                  </a:cubicBezTo>
                  <a:cubicBezTo>
                    <a:pt x="487494" y="67590"/>
                    <a:pt x="497481" y="65369"/>
                    <a:pt x="510504" y="65369"/>
                  </a:cubicBezTo>
                  <a:lnTo>
                    <a:pt x="513713" y="65369"/>
                  </a:lnTo>
                  <a:lnTo>
                    <a:pt x="513713" y="56230"/>
                  </a:lnTo>
                  <a:cubicBezTo>
                    <a:pt x="513713" y="47440"/>
                    <a:pt x="509132" y="43045"/>
                    <a:pt x="499969" y="43045"/>
                  </a:cubicBezTo>
                  <a:cubicBezTo>
                    <a:pt x="492854" y="43045"/>
                    <a:pt x="485087" y="45277"/>
                    <a:pt x="476669" y="49742"/>
                  </a:cubicBezTo>
                  <a:lnTo>
                    <a:pt x="476669" y="38371"/>
                  </a:lnTo>
                  <a:cubicBezTo>
                    <a:pt x="485924" y="34604"/>
                    <a:pt x="494644" y="32720"/>
                    <a:pt x="502830" y="32720"/>
                  </a:cubicBezTo>
                  <a:close/>
                  <a:moveTo>
                    <a:pt x="376703" y="32720"/>
                  </a:moveTo>
                  <a:cubicBezTo>
                    <a:pt x="380935" y="32720"/>
                    <a:pt x="386167" y="33301"/>
                    <a:pt x="392399" y="34464"/>
                  </a:cubicBezTo>
                  <a:lnTo>
                    <a:pt x="395260" y="35022"/>
                  </a:lnTo>
                  <a:lnTo>
                    <a:pt x="395260" y="46463"/>
                  </a:lnTo>
                  <a:cubicBezTo>
                    <a:pt x="387586" y="44184"/>
                    <a:pt x="381470" y="43045"/>
                    <a:pt x="376912" y="43045"/>
                  </a:cubicBezTo>
                  <a:cubicBezTo>
                    <a:pt x="372912" y="43045"/>
                    <a:pt x="369715" y="43917"/>
                    <a:pt x="367319" y="45661"/>
                  </a:cubicBezTo>
                  <a:cubicBezTo>
                    <a:pt x="364924" y="47405"/>
                    <a:pt x="363727" y="49742"/>
                    <a:pt x="363727" y="52672"/>
                  </a:cubicBezTo>
                  <a:cubicBezTo>
                    <a:pt x="363727" y="56812"/>
                    <a:pt x="367075" y="60300"/>
                    <a:pt x="373773" y="63137"/>
                  </a:cubicBezTo>
                  <a:lnTo>
                    <a:pt x="380400" y="65927"/>
                  </a:lnTo>
                  <a:cubicBezTo>
                    <a:pt x="387888" y="69090"/>
                    <a:pt x="393190" y="72427"/>
                    <a:pt x="396306" y="75938"/>
                  </a:cubicBezTo>
                  <a:cubicBezTo>
                    <a:pt x="399422" y="79450"/>
                    <a:pt x="400980" y="83833"/>
                    <a:pt x="400980" y="89089"/>
                  </a:cubicBezTo>
                  <a:cubicBezTo>
                    <a:pt x="400980" y="95739"/>
                    <a:pt x="398352" y="101204"/>
                    <a:pt x="393097" y="105483"/>
                  </a:cubicBezTo>
                  <a:cubicBezTo>
                    <a:pt x="387841" y="109762"/>
                    <a:pt x="381121" y="111901"/>
                    <a:pt x="372935" y="111901"/>
                  </a:cubicBezTo>
                  <a:cubicBezTo>
                    <a:pt x="366657" y="111901"/>
                    <a:pt x="359029" y="110436"/>
                    <a:pt x="350053" y="107506"/>
                  </a:cubicBezTo>
                  <a:lnTo>
                    <a:pt x="350053" y="94879"/>
                  </a:lnTo>
                  <a:cubicBezTo>
                    <a:pt x="359029" y="99344"/>
                    <a:pt x="366843" y="101576"/>
                    <a:pt x="373494" y="101576"/>
                  </a:cubicBezTo>
                  <a:cubicBezTo>
                    <a:pt x="377447" y="101576"/>
                    <a:pt x="380726" y="100507"/>
                    <a:pt x="383330" y="98367"/>
                  </a:cubicBezTo>
                  <a:cubicBezTo>
                    <a:pt x="385935" y="96228"/>
                    <a:pt x="387237" y="93553"/>
                    <a:pt x="387237" y="90344"/>
                  </a:cubicBezTo>
                  <a:cubicBezTo>
                    <a:pt x="387237" y="85647"/>
                    <a:pt x="383586" y="81764"/>
                    <a:pt x="376284" y="78694"/>
                  </a:cubicBezTo>
                  <a:lnTo>
                    <a:pt x="368261" y="75276"/>
                  </a:lnTo>
                  <a:cubicBezTo>
                    <a:pt x="356402" y="70346"/>
                    <a:pt x="350472" y="63253"/>
                    <a:pt x="350472" y="53998"/>
                  </a:cubicBezTo>
                  <a:cubicBezTo>
                    <a:pt x="350472" y="47394"/>
                    <a:pt x="352809" y="42196"/>
                    <a:pt x="357483" y="38406"/>
                  </a:cubicBezTo>
                  <a:cubicBezTo>
                    <a:pt x="362157" y="34615"/>
                    <a:pt x="368564" y="32720"/>
                    <a:pt x="376703" y="32720"/>
                  </a:cubicBezTo>
                  <a:close/>
                  <a:moveTo>
                    <a:pt x="307511" y="32720"/>
                  </a:moveTo>
                  <a:cubicBezTo>
                    <a:pt x="314116" y="32720"/>
                    <a:pt x="319360" y="34801"/>
                    <a:pt x="323243" y="38964"/>
                  </a:cubicBezTo>
                  <a:cubicBezTo>
                    <a:pt x="327127" y="43126"/>
                    <a:pt x="329068" y="48719"/>
                    <a:pt x="329068" y="55742"/>
                  </a:cubicBezTo>
                  <a:lnTo>
                    <a:pt x="329068" y="110157"/>
                  </a:lnTo>
                  <a:lnTo>
                    <a:pt x="315325" y="110157"/>
                  </a:lnTo>
                  <a:lnTo>
                    <a:pt x="315325" y="60207"/>
                  </a:lnTo>
                  <a:cubicBezTo>
                    <a:pt x="315325" y="54579"/>
                    <a:pt x="314499" y="50568"/>
                    <a:pt x="312848" y="48173"/>
                  </a:cubicBezTo>
                  <a:cubicBezTo>
                    <a:pt x="311197" y="45777"/>
                    <a:pt x="308465" y="44580"/>
                    <a:pt x="304651" y="44580"/>
                  </a:cubicBezTo>
                  <a:cubicBezTo>
                    <a:pt x="296233" y="44580"/>
                    <a:pt x="288303" y="50091"/>
                    <a:pt x="280862" y="61114"/>
                  </a:cubicBezTo>
                  <a:lnTo>
                    <a:pt x="280862" y="110157"/>
                  </a:lnTo>
                  <a:lnTo>
                    <a:pt x="267119" y="110157"/>
                  </a:lnTo>
                  <a:lnTo>
                    <a:pt x="267119" y="34394"/>
                  </a:lnTo>
                  <a:lnTo>
                    <a:pt x="280862" y="34394"/>
                  </a:lnTo>
                  <a:lnTo>
                    <a:pt x="280862" y="48626"/>
                  </a:lnTo>
                  <a:cubicBezTo>
                    <a:pt x="288117" y="38022"/>
                    <a:pt x="297001" y="32720"/>
                    <a:pt x="307511" y="32720"/>
                  </a:cubicBezTo>
                  <a:close/>
                  <a:moveTo>
                    <a:pt x="208531" y="32720"/>
                  </a:moveTo>
                  <a:cubicBezTo>
                    <a:pt x="217694" y="32720"/>
                    <a:pt x="224775" y="35987"/>
                    <a:pt x="229774" y="42522"/>
                  </a:cubicBezTo>
                  <a:cubicBezTo>
                    <a:pt x="234774" y="49056"/>
                    <a:pt x="237274" y="58323"/>
                    <a:pt x="237274" y="70322"/>
                  </a:cubicBezTo>
                  <a:lnTo>
                    <a:pt x="237204" y="74508"/>
                  </a:lnTo>
                  <a:lnTo>
                    <a:pt x="189416" y="74508"/>
                  </a:lnTo>
                  <a:cubicBezTo>
                    <a:pt x="191416" y="92461"/>
                    <a:pt x="200230" y="101437"/>
                    <a:pt x="215857" y="101437"/>
                  </a:cubicBezTo>
                  <a:cubicBezTo>
                    <a:pt x="221577" y="101437"/>
                    <a:pt x="228600" y="99879"/>
                    <a:pt x="236925" y="96763"/>
                  </a:cubicBezTo>
                  <a:lnTo>
                    <a:pt x="236925" y="107715"/>
                  </a:lnTo>
                  <a:cubicBezTo>
                    <a:pt x="227716" y="110506"/>
                    <a:pt x="219833" y="111901"/>
                    <a:pt x="213275" y="111901"/>
                  </a:cubicBezTo>
                  <a:cubicBezTo>
                    <a:pt x="202067" y="111901"/>
                    <a:pt x="192951" y="108195"/>
                    <a:pt x="185928" y="100784"/>
                  </a:cubicBezTo>
                  <a:cubicBezTo>
                    <a:pt x="178905" y="93372"/>
                    <a:pt x="175394" y="83765"/>
                    <a:pt x="175394" y="71962"/>
                  </a:cubicBezTo>
                  <a:cubicBezTo>
                    <a:pt x="175394" y="60484"/>
                    <a:pt x="178498" y="51075"/>
                    <a:pt x="184707" y="43733"/>
                  </a:cubicBezTo>
                  <a:cubicBezTo>
                    <a:pt x="190916" y="36391"/>
                    <a:pt x="198858" y="32720"/>
                    <a:pt x="208531" y="32720"/>
                  </a:cubicBezTo>
                  <a:close/>
                  <a:moveTo>
                    <a:pt x="138578" y="32720"/>
                  </a:moveTo>
                  <a:cubicBezTo>
                    <a:pt x="142810" y="32720"/>
                    <a:pt x="148042" y="33301"/>
                    <a:pt x="154274" y="34464"/>
                  </a:cubicBezTo>
                  <a:lnTo>
                    <a:pt x="157135" y="35022"/>
                  </a:lnTo>
                  <a:lnTo>
                    <a:pt x="157135" y="46463"/>
                  </a:lnTo>
                  <a:cubicBezTo>
                    <a:pt x="149461" y="44184"/>
                    <a:pt x="143345" y="43045"/>
                    <a:pt x="138787" y="43045"/>
                  </a:cubicBezTo>
                  <a:cubicBezTo>
                    <a:pt x="134787" y="43045"/>
                    <a:pt x="131590" y="43917"/>
                    <a:pt x="129194" y="45661"/>
                  </a:cubicBezTo>
                  <a:cubicBezTo>
                    <a:pt x="126799" y="47405"/>
                    <a:pt x="125602" y="49742"/>
                    <a:pt x="125602" y="52672"/>
                  </a:cubicBezTo>
                  <a:cubicBezTo>
                    <a:pt x="125602" y="56812"/>
                    <a:pt x="128950" y="60300"/>
                    <a:pt x="135648" y="63137"/>
                  </a:cubicBezTo>
                  <a:lnTo>
                    <a:pt x="142275" y="65927"/>
                  </a:lnTo>
                  <a:cubicBezTo>
                    <a:pt x="149763" y="69090"/>
                    <a:pt x="155065" y="72427"/>
                    <a:pt x="158181" y="75938"/>
                  </a:cubicBezTo>
                  <a:cubicBezTo>
                    <a:pt x="161297" y="79450"/>
                    <a:pt x="162855" y="83833"/>
                    <a:pt x="162855" y="89089"/>
                  </a:cubicBezTo>
                  <a:cubicBezTo>
                    <a:pt x="162855" y="95739"/>
                    <a:pt x="160227" y="101204"/>
                    <a:pt x="154972" y="105483"/>
                  </a:cubicBezTo>
                  <a:cubicBezTo>
                    <a:pt x="149716" y="109762"/>
                    <a:pt x="142996" y="111901"/>
                    <a:pt x="134810" y="111901"/>
                  </a:cubicBezTo>
                  <a:cubicBezTo>
                    <a:pt x="128532" y="111901"/>
                    <a:pt x="120904" y="110436"/>
                    <a:pt x="111928" y="107506"/>
                  </a:cubicBezTo>
                  <a:lnTo>
                    <a:pt x="111928" y="94879"/>
                  </a:lnTo>
                  <a:cubicBezTo>
                    <a:pt x="120904" y="99344"/>
                    <a:pt x="128718" y="101576"/>
                    <a:pt x="135369" y="101576"/>
                  </a:cubicBezTo>
                  <a:cubicBezTo>
                    <a:pt x="139322" y="101576"/>
                    <a:pt x="142601" y="100507"/>
                    <a:pt x="145205" y="98367"/>
                  </a:cubicBezTo>
                  <a:cubicBezTo>
                    <a:pt x="147810" y="96228"/>
                    <a:pt x="149112" y="93553"/>
                    <a:pt x="149112" y="90344"/>
                  </a:cubicBezTo>
                  <a:cubicBezTo>
                    <a:pt x="149112" y="85647"/>
                    <a:pt x="145461" y="81764"/>
                    <a:pt x="138159" y="78694"/>
                  </a:cubicBezTo>
                  <a:lnTo>
                    <a:pt x="130136" y="75276"/>
                  </a:lnTo>
                  <a:cubicBezTo>
                    <a:pt x="118277" y="70346"/>
                    <a:pt x="112347" y="63253"/>
                    <a:pt x="112347" y="53998"/>
                  </a:cubicBezTo>
                  <a:cubicBezTo>
                    <a:pt x="112347" y="47394"/>
                    <a:pt x="114684" y="42196"/>
                    <a:pt x="119358" y="38406"/>
                  </a:cubicBezTo>
                  <a:cubicBezTo>
                    <a:pt x="124032" y="34615"/>
                    <a:pt x="130439" y="32720"/>
                    <a:pt x="138578" y="32720"/>
                  </a:cubicBezTo>
                  <a:close/>
                  <a:moveTo>
                    <a:pt x="662420" y="19324"/>
                  </a:moveTo>
                  <a:lnTo>
                    <a:pt x="662420" y="34393"/>
                  </a:lnTo>
                  <a:lnTo>
                    <a:pt x="682233" y="34393"/>
                  </a:lnTo>
                  <a:lnTo>
                    <a:pt x="682233" y="44718"/>
                  </a:lnTo>
                  <a:lnTo>
                    <a:pt x="662420" y="44718"/>
                  </a:lnTo>
                  <a:lnTo>
                    <a:pt x="662420" y="86716"/>
                  </a:lnTo>
                  <a:cubicBezTo>
                    <a:pt x="662420" y="96622"/>
                    <a:pt x="666699" y="101575"/>
                    <a:pt x="675256" y="101575"/>
                  </a:cubicBezTo>
                  <a:cubicBezTo>
                    <a:pt x="677070" y="101575"/>
                    <a:pt x="679279" y="101273"/>
                    <a:pt x="681884" y="100668"/>
                  </a:cubicBezTo>
                  <a:lnTo>
                    <a:pt x="681884" y="110156"/>
                  </a:lnTo>
                  <a:cubicBezTo>
                    <a:pt x="677652" y="111319"/>
                    <a:pt x="673977" y="111900"/>
                    <a:pt x="670861" y="111900"/>
                  </a:cubicBezTo>
                  <a:cubicBezTo>
                    <a:pt x="663885" y="111900"/>
                    <a:pt x="658444" y="109900"/>
                    <a:pt x="654537" y="105901"/>
                  </a:cubicBezTo>
                  <a:cubicBezTo>
                    <a:pt x="650630" y="101901"/>
                    <a:pt x="648677" y="96343"/>
                    <a:pt x="648677" y="89227"/>
                  </a:cubicBezTo>
                  <a:lnTo>
                    <a:pt x="648677" y="44718"/>
                  </a:lnTo>
                  <a:lnTo>
                    <a:pt x="639189" y="44718"/>
                  </a:lnTo>
                  <a:lnTo>
                    <a:pt x="639189" y="34393"/>
                  </a:lnTo>
                  <a:lnTo>
                    <a:pt x="648677" y="34393"/>
                  </a:lnTo>
                  <a:lnTo>
                    <a:pt x="648677" y="20650"/>
                  </a:lnTo>
                  <a:close/>
                  <a:moveTo>
                    <a:pt x="433820" y="19324"/>
                  </a:moveTo>
                  <a:lnTo>
                    <a:pt x="433820" y="34393"/>
                  </a:lnTo>
                  <a:lnTo>
                    <a:pt x="453633" y="34393"/>
                  </a:lnTo>
                  <a:lnTo>
                    <a:pt x="453633" y="44718"/>
                  </a:lnTo>
                  <a:lnTo>
                    <a:pt x="433820" y="44718"/>
                  </a:lnTo>
                  <a:lnTo>
                    <a:pt x="433820" y="86716"/>
                  </a:lnTo>
                  <a:cubicBezTo>
                    <a:pt x="433820" y="96622"/>
                    <a:pt x="438099" y="101575"/>
                    <a:pt x="446656" y="101575"/>
                  </a:cubicBezTo>
                  <a:cubicBezTo>
                    <a:pt x="448470" y="101575"/>
                    <a:pt x="450679" y="101273"/>
                    <a:pt x="453284" y="100668"/>
                  </a:cubicBezTo>
                  <a:lnTo>
                    <a:pt x="453284" y="110156"/>
                  </a:lnTo>
                  <a:cubicBezTo>
                    <a:pt x="449052" y="111319"/>
                    <a:pt x="445377" y="111900"/>
                    <a:pt x="442261" y="111900"/>
                  </a:cubicBezTo>
                  <a:cubicBezTo>
                    <a:pt x="435285" y="111900"/>
                    <a:pt x="429844" y="109900"/>
                    <a:pt x="425937" y="105901"/>
                  </a:cubicBezTo>
                  <a:cubicBezTo>
                    <a:pt x="422030" y="101901"/>
                    <a:pt x="420077" y="96343"/>
                    <a:pt x="420077" y="89227"/>
                  </a:cubicBezTo>
                  <a:lnTo>
                    <a:pt x="420077" y="44718"/>
                  </a:lnTo>
                  <a:lnTo>
                    <a:pt x="410589" y="44718"/>
                  </a:lnTo>
                  <a:lnTo>
                    <a:pt x="410589" y="34393"/>
                  </a:lnTo>
                  <a:lnTo>
                    <a:pt x="420077" y="34393"/>
                  </a:lnTo>
                  <a:lnTo>
                    <a:pt x="420077" y="20650"/>
                  </a:lnTo>
                  <a:close/>
                  <a:moveTo>
                    <a:pt x="919386" y="17860"/>
                  </a:moveTo>
                  <a:lnTo>
                    <a:pt x="919386" y="55533"/>
                  </a:lnTo>
                  <a:lnTo>
                    <a:pt x="924139" y="55533"/>
                  </a:lnTo>
                  <a:cubicBezTo>
                    <a:pt x="933182" y="55533"/>
                    <a:pt x="940057" y="53695"/>
                    <a:pt x="944764" y="50021"/>
                  </a:cubicBezTo>
                  <a:cubicBezTo>
                    <a:pt x="949472" y="46347"/>
                    <a:pt x="951826" y="40975"/>
                    <a:pt x="951826" y="33906"/>
                  </a:cubicBezTo>
                  <a:cubicBezTo>
                    <a:pt x="951826" y="23209"/>
                    <a:pt x="944088" y="17860"/>
                    <a:pt x="928614" y="17860"/>
                  </a:cubicBezTo>
                  <a:close/>
                  <a:moveTo>
                    <a:pt x="833661" y="17860"/>
                  </a:moveTo>
                  <a:lnTo>
                    <a:pt x="833661" y="52254"/>
                  </a:lnTo>
                  <a:lnTo>
                    <a:pt x="838335" y="52254"/>
                  </a:lnTo>
                  <a:cubicBezTo>
                    <a:pt x="846195" y="52254"/>
                    <a:pt x="852264" y="50579"/>
                    <a:pt x="856543" y="47231"/>
                  </a:cubicBezTo>
                  <a:cubicBezTo>
                    <a:pt x="860822" y="43882"/>
                    <a:pt x="862961" y="39115"/>
                    <a:pt x="862961" y="32929"/>
                  </a:cubicBezTo>
                  <a:cubicBezTo>
                    <a:pt x="862961" y="22883"/>
                    <a:pt x="855101" y="17860"/>
                    <a:pt x="839381" y="17860"/>
                  </a:cubicBezTo>
                  <a:close/>
                  <a:moveTo>
                    <a:pt x="747936" y="17860"/>
                  </a:moveTo>
                  <a:lnTo>
                    <a:pt x="747936" y="52254"/>
                  </a:lnTo>
                  <a:lnTo>
                    <a:pt x="752610" y="52254"/>
                  </a:lnTo>
                  <a:cubicBezTo>
                    <a:pt x="760470" y="52254"/>
                    <a:pt x="766539" y="50579"/>
                    <a:pt x="770818" y="47231"/>
                  </a:cubicBezTo>
                  <a:cubicBezTo>
                    <a:pt x="775097" y="43882"/>
                    <a:pt x="777236" y="39115"/>
                    <a:pt x="777236" y="32929"/>
                  </a:cubicBezTo>
                  <a:cubicBezTo>
                    <a:pt x="777236" y="22883"/>
                    <a:pt x="769376" y="17860"/>
                    <a:pt x="753656" y="17860"/>
                  </a:cubicBezTo>
                  <a:close/>
                  <a:moveTo>
                    <a:pt x="1123950" y="6908"/>
                  </a:moveTo>
                  <a:lnTo>
                    <a:pt x="1138600" y="6908"/>
                  </a:lnTo>
                  <a:lnTo>
                    <a:pt x="1138600" y="50440"/>
                  </a:lnTo>
                  <a:lnTo>
                    <a:pt x="1187714" y="50440"/>
                  </a:lnTo>
                  <a:lnTo>
                    <a:pt x="1187714" y="6908"/>
                  </a:lnTo>
                  <a:lnTo>
                    <a:pt x="1202364" y="6908"/>
                  </a:lnTo>
                  <a:lnTo>
                    <a:pt x="1202364" y="110157"/>
                  </a:lnTo>
                  <a:lnTo>
                    <a:pt x="1187714" y="110157"/>
                  </a:lnTo>
                  <a:lnTo>
                    <a:pt x="1187714" y="61393"/>
                  </a:lnTo>
                  <a:lnTo>
                    <a:pt x="1138600" y="61393"/>
                  </a:lnTo>
                  <a:lnTo>
                    <a:pt x="1138600" y="110157"/>
                  </a:lnTo>
                  <a:lnTo>
                    <a:pt x="1123950" y="110157"/>
                  </a:lnTo>
                  <a:close/>
                  <a:moveTo>
                    <a:pt x="1028700" y="6908"/>
                  </a:moveTo>
                  <a:lnTo>
                    <a:pt x="1042443" y="6908"/>
                  </a:lnTo>
                  <a:lnTo>
                    <a:pt x="1042443" y="57695"/>
                  </a:lnTo>
                  <a:lnTo>
                    <a:pt x="1084231" y="6908"/>
                  </a:lnTo>
                  <a:lnTo>
                    <a:pt x="1098957" y="6908"/>
                  </a:lnTo>
                  <a:lnTo>
                    <a:pt x="1058514" y="56171"/>
                  </a:lnTo>
                  <a:lnTo>
                    <a:pt x="1106098" y="110157"/>
                  </a:lnTo>
                  <a:lnTo>
                    <a:pt x="1087580" y="110157"/>
                  </a:lnTo>
                  <a:lnTo>
                    <a:pt x="1042443" y="57835"/>
                  </a:lnTo>
                  <a:lnTo>
                    <a:pt x="1042443" y="110157"/>
                  </a:lnTo>
                  <a:lnTo>
                    <a:pt x="1028700" y="110157"/>
                  </a:lnTo>
                  <a:close/>
                  <a:moveTo>
                    <a:pt x="904875" y="6908"/>
                  </a:moveTo>
                  <a:lnTo>
                    <a:pt x="936129" y="6908"/>
                  </a:lnTo>
                  <a:cubicBezTo>
                    <a:pt x="946035" y="6908"/>
                    <a:pt x="953628" y="9094"/>
                    <a:pt x="958907" y="13465"/>
                  </a:cubicBezTo>
                  <a:cubicBezTo>
                    <a:pt x="964185" y="17837"/>
                    <a:pt x="966825" y="24186"/>
                    <a:pt x="966825" y="32511"/>
                  </a:cubicBezTo>
                  <a:cubicBezTo>
                    <a:pt x="966825" y="39068"/>
                    <a:pt x="964999" y="44905"/>
                    <a:pt x="961348" y="50021"/>
                  </a:cubicBezTo>
                  <a:cubicBezTo>
                    <a:pt x="957697" y="55137"/>
                    <a:pt x="952570" y="59067"/>
                    <a:pt x="945965" y="61811"/>
                  </a:cubicBezTo>
                  <a:lnTo>
                    <a:pt x="980428" y="110157"/>
                  </a:lnTo>
                  <a:lnTo>
                    <a:pt x="962436" y="110157"/>
                  </a:lnTo>
                  <a:lnTo>
                    <a:pt x="933019" y="66485"/>
                  </a:lnTo>
                  <a:lnTo>
                    <a:pt x="919386" y="66485"/>
                  </a:lnTo>
                  <a:lnTo>
                    <a:pt x="919386" y="110157"/>
                  </a:lnTo>
                  <a:lnTo>
                    <a:pt x="904875" y="110157"/>
                  </a:lnTo>
                  <a:close/>
                  <a:moveTo>
                    <a:pt x="819150" y="6908"/>
                  </a:moveTo>
                  <a:lnTo>
                    <a:pt x="845939" y="6908"/>
                  </a:lnTo>
                  <a:cubicBezTo>
                    <a:pt x="856264" y="6908"/>
                    <a:pt x="864182" y="8861"/>
                    <a:pt x="869693" y="12768"/>
                  </a:cubicBezTo>
                  <a:cubicBezTo>
                    <a:pt x="875205" y="16674"/>
                    <a:pt x="877960" y="22302"/>
                    <a:pt x="877960" y="29650"/>
                  </a:cubicBezTo>
                  <a:cubicBezTo>
                    <a:pt x="877960" y="35604"/>
                    <a:pt x="876123" y="40906"/>
                    <a:pt x="872449" y="45556"/>
                  </a:cubicBezTo>
                  <a:cubicBezTo>
                    <a:pt x="868775" y="50207"/>
                    <a:pt x="863543" y="53812"/>
                    <a:pt x="856752" y="56370"/>
                  </a:cubicBezTo>
                  <a:cubicBezTo>
                    <a:pt x="873635" y="61532"/>
                    <a:pt x="882076" y="70857"/>
                    <a:pt x="882076" y="84345"/>
                  </a:cubicBezTo>
                  <a:cubicBezTo>
                    <a:pt x="882076" y="90391"/>
                    <a:pt x="880216" y="95763"/>
                    <a:pt x="876495" y="100460"/>
                  </a:cubicBezTo>
                  <a:cubicBezTo>
                    <a:pt x="873658" y="104041"/>
                    <a:pt x="870240" y="106553"/>
                    <a:pt x="866240" y="107994"/>
                  </a:cubicBezTo>
                  <a:cubicBezTo>
                    <a:pt x="862240" y="109436"/>
                    <a:pt x="856683" y="110157"/>
                    <a:pt x="849567" y="110157"/>
                  </a:cubicBezTo>
                  <a:lnTo>
                    <a:pt x="819150" y="110157"/>
                  </a:lnTo>
                  <a:close/>
                  <a:moveTo>
                    <a:pt x="733425" y="6908"/>
                  </a:moveTo>
                  <a:lnTo>
                    <a:pt x="760214" y="6908"/>
                  </a:lnTo>
                  <a:cubicBezTo>
                    <a:pt x="770539" y="6908"/>
                    <a:pt x="778457" y="8861"/>
                    <a:pt x="783968" y="12768"/>
                  </a:cubicBezTo>
                  <a:cubicBezTo>
                    <a:pt x="789480" y="16674"/>
                    <a:pt x="792235" y="22302"/>
                    <a:pt x="792235" y="29650"/>
                  </a:cubicBezTo>
                  <a:cubicBezTo>
                    <a:pt x="792235" y="35604"/>
                    <a:pt x="790398" y="40906"/>
                    <a:pt x="786724" y="45556"/>
                  </a:cubicBezTo>
                  <a:cubicBezTo>
                    <a:pt x="783050" y="50207"/>
                    <a:pt x="777818" y="53812"/>
                    <a:pt x="771027" y="56370"/>
                  </a:cubicBezTo>
                  <a:cubicBezTo>
                    <a:pt x="787910" y="61532"/>
                    <a:pt x="796351" y="70857"/>
                    <a:pt x="796351" y="84345"/>
                  </a:cubicBezTo>
                  <a:cubicBezTo>
                    <a:pt x="796351" y="90391"/>
                    <a:pt x="794491" y="95763"/>
                    <a:pt x="790770" y="100460"/>
                  </a:cubicBezTo>
                  <a:cubicBezTo>
                    <a:pt x="787933" y="104041"/>
                    <a:pt x="784515" y="106553"/>
                    <a:pt x="780515" y="107994"/>
                  </a:cubicBezTo>
                  <a:cubicBezTo>
                    <a:pt x="776515" y="109436"/>
                    <a:pt x="770958" y="110157"/>
                    <a:pt x="763842" y="110157"/>
                  </a:cubicBezTo>
                  <a:lnTo>
                    <a:pt x="733425" y="110157"/>
                  </a:lnTo>
                  <a:close/>
                  <a:moveTo>
                    <a:pt x="76619" y="6908"/>
                  </a:moveTo>
                  <a:lnTo>
                    <a:pt x="90362" y="6908"/>
                  </a:lnTo>
                  <a:lnTo>
                    <a:pt x="90362" y="20651"/>
                  </a:lnTo>
                  <a:lnTo>
                    <a:pt x="76619" y="20651"/>
                  </a:lnTo>
                  <a:close/>
                  <a:moveTo>
                    <a:pt x="0" y="6908"/>
                  </a:moveTo>
                  <a:lnTo>
                    <a:pt x="57694" y="6908"/>
                  </a:lnTo>
                  <a:lnTo>
                    <a:pt x="57694" y="17860"/>
                  </a:lnTo>
                  <a:lnTo>
                    <a:pt x="14650" y="17860"/>
                  </a:lnTo>
                  <a:lnTo>
                    <a:pt x="14650" y="50998"/>
                  </a:lnTo>
                  <a:lnTo>
                    <a:pt x="50718" y="50998"/>
                  </a:lnTo>
                  <a:lnTo>
                    <a:pt x="50718" y="61811"/>
                  </a:lnTo>
                  <a:lnTo>
                    <a:pt x="14650" y="61811"/>
                  </a:lnTo>
                  <a:lnTo>
                    <a:pt x="14650" y="99204"/>
                  </a:lnTo>
                  <a:lnTo>
                    <a:pt x="60694" y="99204"/>
                  </a:lnTo>
                  <a:lnTo>
                    <a:pt x="60694" y="110157"/>
                  </a:lnTo>
                  <a:lnTo>
                    <a:pt x="0" y="110157"/>
                  </a:lnTo>
                  <a:close/>
                  <a:moveTo>
                    <a:pt x="601563" y="0"/>
                  </a:moveTo>
                  <a:lnTo>
                    <a:pt x="615307" y="0"/>
                  </a:lnTo>
                  <a:lnTo>
                    <a:pt x="615307" y="110156"/>
                  </a:lnTo>
                  <a:lnTo>
                    <a:pt x="601563" y="110156"/>
                  </a:lnTo>
                  <a:lnTo>
                    <a:pt x="601563" y="95924"/>
                  </a:lnTo>
                  <a:cubicBezTo>
                    <a:pt x="595975" y="106575"/>
                    <a:pt x="587546" y="111900"/>
                    <a:pt x="576276" y="111900"/>
                  </a:cubicBezTo>
                  <a:cubicBezTo>
                    <a:pt x="567149" y="111900"/>
                    <a:pt x="559966" y="108575"/>
                    <a:pt x="554727" y="101924"/>
                  </a:cubicBezTo>
                  <a:cubicBezTo>
                    <a:pt x="549488" y="95273"/>
                    <a:pt x="546869" y="86181"/>
                    <a:pt x="546869" y="74647"/>
                  </a:cubicBezTo>
                  <a:cubicBezTo>
                    <a:pt x="546869" y="62043"/>
                    <a:pt x="549838" y="51904"/>
                    <a:pt x="555775" y="44230"/>
                  </a:cubicBezTo>
                  <a:cubicBezTo>
                    <a:pt x="561713" y="36556"/>
                    <a:pt x="569525" y="32719"/>
                    <a:pt x="579211" y="32719"/>
                  </a:cubicBezTo>
                  <a:cubicBezTo>
                    <a:pt x="588199" y="32719"/>
                    <a:pt x="595649" y="36161"/>
                    <a:pt x="601563" y="43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DA07CD55-052E-4452-8984-327662B860D1}"/>
                </a:ext>
              </a:extLst>
            </p:cNvPr>
            <p:cNvSpPr txBox="1"/>
            <p:nvPr/>
          </p:nvSpPr>
          <p:spPr>
            <a:xfrm>
              <a:off x="10173686" y="4314171"/>
              <a:ext cx="1256562" cy="130600"/>
            </a:xfrm>
            <a:custGeom>
              <a:avLst/>
              <a:gdLst>
                <a:gd name="connsiteX0" fmla="*/ 395120 w 1341783"/>
                <a:gd name="connsiteY0" fmla="*/ 46532 h 139457"/>
                <a:gd name="connsiteX1" fmla="*/ 372656 w 1341783"/>
                <a:gd name="connsiteY1" fmla="*/ 59004 h 139457"/>
                <a:gd name="connsiteX2" fmla="*/ 372656 w 1341783"/>
                <a:gd name="connsiteY2" fmla="*/ 93843 h 139457"/>
                <a:gd name="connsiteX3" fmla="*/ 392887 w 1341783"/>
                <a:gd name="connsiteY3" fmla="*/ 103319 h 139457"/>
                <a:gd name="connsiteX4" fmla="*/ 407538 w 1341783"/>
                <a:gd name="connsiteY4" fmla="*/ 95411 h 139457"/>
                <a:gd name="connsiteX5" fmla="*/ 412700 w 1341783"/>
                <a:gd name="connsiteY5" fmla="*/ 73149 h 139457"/>
                <a:gd name="connsiteX6" fmla="*/ 395120 w 1341783"/>
                <a:gd name="connsiteY6" fmla="*/ 46532 h 139457"/>
                <a:gd name="connsiteX7" fmla="*/ 156995 w 1341783"/>
                <a:gd name="connsiteY7" fmla="*/ 46532 h 139457"/>
                <a:gd name="connsiteX8" fmla="*/ 134531 w 1341783"/>
                <a:gd name="connsiteY8" fmla="*/ 59004 h 139457"/>
                <a:gd name="connsiteX9" fmla="*/ 134531 w 1341783"/>
                <a:gd name="connsiteY9" fmla="*/ 93843 h 139457"/>
                <a:gd name="connsiteX10" fmla="*/ 154762 w 1341783"/>
                <a:gd name="connsiteY10" fmla="*/ 103319 h 139457"/>
                <a:gd name="connsiteX11" fmla="*/ 169413 w 1341783"/>
                <a:gd name="connsiteY11" fmla="*/ 95411 h 139457"/>
                <a:gd name="connsiteX12" fmla="*/ 174575 w 1341783"/>
                <a:gd name="connsiteY12" fmla="*/ 73149 h 139457"/>
                <a:gd name="connsiteX13" fmla="*/ 156995 w 1341783"/>
                <a:gd name="connsiteY13" fmla="*/ 46532 h 139457"/>
                <a:gd name="connsiteX14" fmla="*/ 903365 w 1341783"/>
                <a:gd name="connsiteY14" fmla="*/ 44789 h 139457"/>
                <a:gd name="connsiteX15" fmla="*/ 887520 w 1341783"/>
                <a:gd name="connsiteY15" fmla="*/ 52428 h 139457"/>
                <a:gd name="connsiteX16" fmla="*/ 881913 w 1341783"/>
                <a:gd name="connsiteY16" fmla="*/ 74020 h 139457"/>
                <a:gd name="connsiteX17" fmla="*/ 887520 w 1341783"/>
                <a:gd name="connsiteY17" fmla="*/ 95646 h 139457"/>
                <a:gd name="connsiteX18" fmla="*/ 903365 w 1341783"/>
                <a:gd name="connsiteY18" fmla="*/ 103320 h 139457"/>
                <a:gd name="connsiteX19" fmla="*/ 919246 w 1341783"/>
                <a:gd name="connsiteY19" fmla="*/ 95646 h 139457"/>
                <a:gd name="connsiteX20" fmla="*/ 924887 w 1341783"/>
                <a:gd name="connsiteY20" fmla="*/ 74020 h 139457"/>
                <a:gd name="connsiteX21" fmla="*/ 919246 w 1341783"/>
                <a:gd name="connsiteY21" fmla="*/ 52428 h 139457"/>
                <a:gd name="connsiteX22" fmla="*/ 903365 w 1341783"/>
                <a:gd name="connsiteY22" fmla="*/ 44789 h 139457"/>
                <a:gd name="connsiteX23" fmla="*/ 642388 w 1341783"/>
                <a:gd name="connsiteY23" fmla="*/ 44789 h 139457"/>
                <a:gd name="connsiteX24" fmla="*/ 624738 w 1341783"/>
                <a:gd name="connsiteY24" fmla="*/ 65927 h 139457"/>
                <a:gd name="connsiteX25" fmla="*/ 658155 w 1341783"/>
                <a:gd name="connsiteY25" fmla="*/ 65927 h 139457"/>
                <a:gd name="connsiteX26" fmla="*/ 642388 w 1341783"/>
                <a:gd name="connsiteY26" fmla="*/ 44789 h 139457"/>
                <a:gd name="connsiteX27" fmla="*/ 242338 w 1341783"/>
                <a:gd name="connsiteY27" fmla="*/ 44789 h 139457"/>
                <a:gd name="connsiteX28" fmla="*/ 224688 w 1341783"/>
                <a:gd name="connsiteY28" fmla="*/ 65927 h 139457"/>
                <a:gd name="connsiteX29" fmla="*/ 258105 w 1341783"/>
                <a:gd name="connsiteY29" fmla="*/ 65927 h 139457"/>
                <a:gd name="connsiteX30" fmla="*/ 242338 w 1341783"/>
                <a:gd name="connsiteY30" fmla="*/ 44789 h 139457"/>
                <a:gd name="connsiteX31" fmla="*/ 806441 w 1341783"/>
                <a:gd name="connsiteY31" fmla="*/ 44788 h 139457"/>
                <a:gd name="connsiteX32" fmla="*/ 791835 w 1341783"/>
                <a:gd name="connsiteY32" fmla="*/ 52671 h 139457"/>
                <a:gd name="connsiteX33" fmla="*/ 786663 w 1341783"/>
                <a:gd name="connsiteY33" fmla="*/ 74995 h 139457"/>
                <a:gd name="connsiteX34" fmla="*/ 804274 w 1341783"/>
                <a:gd name="connsiteY34" fmla="*/ 101575 h 139457"/>
                <a:gd name="connsiteX35" fmla="*/ 826707 w 1341783"/>
                <a:gd name="connsiteY35" fmla="*/ 89088 h 139457"/>
                <a:gd name="connsiteX36" fmla="*/ 826707 w 1341783"/>
                <a:gd name="connsiteY36" fmla="*/ 54206 h 139457"/>
                <a:gd name="connsiteX37" fmla="*/ 806441 w 1341783"/>
                <a:gd name="connsiteY37" fmla="*/ 44788 h 139457"/>
                <a:gd name="connsiteX38" fmla="*/ 453325 w 1341783"/>
                <a:gd name="connsiteY38" fmla="*/ 36138 h 139457"/>
                <a:gd name="connsiteX39" fmla="*/ 467069 w 1341783"/>
                <a:gd name="connsiteY39" fmla="*/ 36138 h 139457"/>
                <a:gd name="connsiteX40" fmla="*/ 467069 w 1341783"/>
                <a:gd name="connsiteY40" fmla="*/ 86089 h 139457"/>
                <a:gd name="connsiteX41" fmla="*/ 469545 w 1341783"/>
                <a:gd name="connsiteY41" fmla="*/ 98193 h 139457"/>
                <a:gd name="connsiteX42" fmla="*/ 477812 w 1341783"/>
                <a:gd name="connsiteY42" fmla="*/ 101785 h 139457"/>
                <a:gd name="connsiteX43" fmla="*/ 501532 w 1341783"/>
                <a:gd name="connsiteY43" fmla="*/ 85252 h 139457"/>
                <a:gd name="connsiteX44" fmla="*/ 501532 w 1341783"/>
                <a:gd name="connsiteY44" fmla="*/ 36138 h 139457"/>
                <a:gd name="connsiteX45" fmla="*/ 515275 w 1341783"/>
                <a:gd name="connsiteY45" fmla="*/ 36138 h 139457"/>
                <a:gd name="connsiteX46" fmla="*/ 515275 w 1341783"/>
                <a:gd name="connsiteY46" fmla="*/ 111901 h 139457"/>
                <a:gd name="connsiteX47" fmla="*/ 501532 w 1341783"/>
                <a:gd name="connsiteY47" fmla="*/ 111901 h 139457"/>
                <a:gd name="connsiteX48" fmla="*/ 501532 w 1341783"/>
                <a:gd name="connsiteY48" fmla="*/ 97669 h 139457"/>
                <a:gd name="connsiteX49" fmla="*/ 474952 w 1341783"/>
                <a:gd name="connsiteY49" fmla="*/ 113645 h 139457"/>
                <a:gd name="connsiteX50" fmla="*/ 459186 w 1341783"/>
                <a:gd name="connsiteY50" fmla="*/ 107401 h 139457"/>
                <a:gd name="connsiteX51" fmla="*/ 453325 w 1341783"/>
                <a:gd name="connsiteY51" fmla="*/ 90554 h 139457"/>
                <a:gd name="connsiteX52" fmla="*/ 996450 w 1341783"/>
                <a:gd name="connsiteY52" fmla="*/ 34464 h 139457"/>
                <a:gd name="connsiteX53" fmla="*/ 1000845 w 1341783"/>
                <a:gd name="connsiteY53" fmla="*/ 34815 h 139457"/>
                <a:gd name="connsiteX54" fmla="*/ 1000845 w 1341783"/>
                <a:gd name="connsiteY54" fmla="*/ 47719 h 139457"/>
                <a:gd name="connsiteX55" fmla="*/ 994567 w 1341783"/>
                <a:gd name="connsiteY55" fmla="*/ 46533 h 139457"/>
                <a:gd name="connsiteX56" fmla="*/ 972731 w 1341783"/>
                <a:gd name="connsiteY56" fmla="*/ 62004 h 139457"/>
                <a:gd name="connsiteX57" fmla="*/ 972731 w 1341783"/>
                <a:gd name="connsiteY57" fmla="*/ 111901 h 139457"/>
                <a:gd name="connsiteX58" fmla="*/ 958988 w 1341783"/>
                <a:gd name="connsiteY58" fmla="*/ 111901 h 139457"/>
                <a:gd name="connsiteX59" fmla="*/ 958988 w 1341783"/>
                <a:gd name="connsiteY59" fmla="*/ 36138 h 139457"/>
                <a:gd name="connsiteX60" fmla="*/ 972731 w 1341783"/>
                <a:gd name="connsiteY60" fmla="*/ 36138 h 139457"/>
                <a:gd name="connsiteX61" fmla="*/ 972731 w 1341783"/>
                <a:gd name="connsiteY61" fmla="*/ 50370 h 139457"/>
                <a:gd name="connsiteX62" fmla="*/ 996450 w 1341783"/>
                <a:gd name="connsiteY62" fmla="*/ 34464 h 139457"/>
                <a:gd name="connsiteX63" fmla="*/ 903400 w 1341783"/>
                <a:gd name="connsiteY63" fmla="*/ 34464 h 139457"/>
                <a:gd name="connsiteX64" fmla="*/ 929806 w 1341783"/>
                <a:gd name="connsiteY64" fmla="*/ 45103 h 139457"/>
                <a:gd name="connsiteX65" fmla="*/ 939538 w 1341783"/>
                <a:gd name="connsiteY65" fmla="*/ 74020 h 139457"/>
                <a:gd name="connsiteX66" fmla="*/ 929806 w 1341783"/>
                <a:gd name="connsiteY66" fmla="*/ 102971 h 139457"/>
                <a:gd name="connsiteX67" fmla="*/ 903400 w 1341783"/>
                <a:gd name="connsiteY67" fmla="*/ 113645 h 139457"/>
                <a:gd name="connsiteX68" fmla="*/ 876995 w 1341783"/>
                <a:gd name="connsiteY68" fmla="*/ 102971 h 139457"/>
                <a:gd name="connsiteX69" fmla="*/ 867263 w 1341783"/>
                <a:gd name="connsiteY69" fmla="*/ 74020 h 139457"/>
                <a:gd name="connsiteX70" fmla="*/ 876995 w 1341783"/>
                <a:gd name="connsiteY70" fmla="*/ 45103 h 139457"/>
                <a:gd name="connsiteX71" fmla="*/ 903400 w 1341783"/>
                <a:gd name="connsiteY71" fmla="*/ 34464 h 139457"/>
                <a:gd name="connsiteX72" fmla="*/ 732680 w 1341783"/>
                <a:gd name="connsiteY72" fmla="*/ 34464 h 139457"/>
                <a:gd name="connsiteX73" fmla="*/ 748412 w 1341783"/>
                <a:gd name="connsiteY73" fmla="*/ 40708 h 139457"/>
                <a:gd name="connsiteX74" fmla="*/ 754237 w 1341783"/>
                <a:gd name="connsiteY74" fmla="*/ 57486 h 139457"/>
                <a:gd name="connsiteX75" fmla="*/ 754237 w 1341783"/>
                <a:gd name="connsiteY75" fmla="*/ 111901 h 139457"/>
                <a:gd name="connsiteX76" fmla="*/ 740494 w 1341783"/>
                <a:gd name="connsiteY76" fmla="*/ 111901 h 139457"/>
                <a:gd name="connsiteX77" fmla="*/ 740494 w 1341783"/>
                <a:gd name="connsiteY77" fmla="*/ 61951 h 139457"/>
                <a:gd name="connsiteX78" fmla="*/ 738017 w 1341783"/>
                <a:gd name="connsiteY78" fmla="*/ 49917 h 139457"/>
                <a:gd name="connsiteX79" fmla="*/ 729820 w 1341783"/>
                <a:gd name="connsiteY79" fmla="*/ 46324 h 139457"/>
                <a:gd name="connsiteX80" fmla="*/ 706031 w 1341783"/>
                <a:gd name="connsiteY80" fmla="*/ 62858 h 139457"/>
                <a:gd name="connsiteX81" fmla="*/ 706031 w 1341783"/>
                <a:gd name="connsiteY81" fmla="*/ 111901 h 139457"/>
                <a:gd name="connsiteX82" fmla="*/ 692288 w 1341783"/>
                <a:gd name="connsiteY82" fmla="*/ 111901 h 139457"/>
                <a:gd name="connsiteX83" fmla="*/ 692288 w 1341783"/>
                <a:gd name="connsiteY83" fmla="*/ 36138 h 139457"/>
                <a:gd name="connsiteX84" fmla="*/ 706031 w 1341783"/>
                <a:gd name="connsiteY84" fmla="*/ 36138 h 139457"/>
                <a:gd name="connsiteX85" fmla="*/ 706031 w 1341783"/>
                <a:gd name="connsiteY85" fmla="*/ 50370 h 139457"/>
                <a:gd name="connsiteX86" fmla="*/ 732680 w 1341783"/>
                <a:gd name="connsiteY86" fmla="*/ 34464 h 139457"/>
                <a:gd name="connsiteX87" fmla="*/ 643225 w 1341783"/>
                <a:gd name="connsiteY87" fmla="*/ 34464 h 139457"/>
                <a:gd name="connsiteX88" fmla="*/ 664468 w 1341783"/>
                <a:gd name="connsiteY88" fmla="*/ 44266 h 139457"/>
                <a:gd name="connsiteX89" fmla="*/ 671968 w 1341783"/>
                <a:gd name="connsiteY89" fmla="*/ 72066 h 139457"/>
                <a:gd name="connsiteX90" fmla="*/ 671898 w 1341783"/>
                <a:gd name="connsiteY90" fmla="*/ 76252 h 139457"/>
                <a:gd name="connsiteX91" fmla="*/ 624110 w 1341783"/>
                <a:gd name="connsiteY91" fmla="*/ 76252 h 139457"/>
                <a:gd name="connsiteX92" fmla="*/ 650551 w 1341783"/>
                <a:gd name="connsiteY92" fmla="*/ 103181 h 139457"/>
                <a:gd name="connsiteX93" fmla="*/ 671619 w 1341783"/>
                <a:gd name="connsiteY93" fmla="*/ 98507 h 139457"/>
                <a:gd name="connsiteX94" fmla="*/ 671619 w 1341783"/>
                <a:gd name="connsiteY94" fmla="*/ 109459 h 139457"/>
                <a:gd name="connsiteX95" fmla="*/ 647969 w 1341783"/>
                <a:gd name="connsiteY95" fmla="*/ 113645 h 139457"/>
                <a:gd name="connsiteX96" fmla="*/ 620622 w 1341783"/>
                <a:gd name="connsiteY96" fmla="*/ 102528 h 139457"/>
                <a:gd name="connsiteX97" fmla="*/ 610088 w 1341783"/>
                <a:gd name="connsiteY97" fmla="*/ 73706 h 139457"/>
                <a:gd name="connsiteX98" fmla="*/ 619401 w 1341783"/>
                <a:gd name="connsiteY98" fmla="*/ 45477 h 139457"/>
                <a:gd name="connsiteX99" fmla="*/ 643225 w 1341783"/>
                <a:gd name="connsiteY99" fmla="*/ 34464 h 139457"/>
                <a:gd name="connsiteX100" fmla="*/ 339225 w 1341783"/>
                <a:gd name="connsiteY100" fmla="*/ 34464 h 139457"/>
                <a:gd name="connsiteX101" fmla="*/ 343620 w 1341783"/>
                <a:gd name="connsiteY101" fmla="*/ 34815 h 139457"/>
                <a:gd name="connsiteX102" fmla="*/ 343620 w 1341783"/>
                <a:gd name="connsiteY102" fmla="*/ 47719 h 139457"/>
                <a:gd name="connsiteX103" fmla="*/ 337342 w 1341783"/>
                <a:gd name="connsiteY103" fmla="*/ 46533 h 139457"/>
                <a:gd name="connsiteX104" fmla="*/ 315506 w 1341783"/>
                <a:gd name="connsiteY104" fmla="*/ 62004 h 139457"/>
                <a:gd name="connsiteX105" fmla="*/ 315506 w 1341783"/>
                <a:gd name="connsiteY105" fmla="*/ 111901 h 139457"/>
                <a:gd name="connsiteX106" fmla="*/ 301763 w 1341783"/>
                <a:gd name="connsiteY106" fmla="*/ 111901 h 139457"/>
                <a:gd name="connsiteX107" fmla="*/ 301763 w 1341783"/>
                <a:gd name="connsiteY107" fmla="*/ 36138 h 139457"/>
                <a:gd name="connsiteX108" fmla="*/ 315506 w 1341783"/>
                <a:gd name="connsiteY108" fmla="*/ 36138 h 139457"/>
                <a:gd name="connsiteX109" fmla="*/ 315506 w 1341783"/>
                <a:gd name="connsiteY109" fmla="*/ 50370 h 139457"/>
                <a:gd name="connsiteX110" fmla="*/ 339225 w 1341783"/>
                <a:gd name="connsiteY110" fmla="*/ 34464 h 139457"/>
                <a:gd name="connsiteX111" fmla="*/ 243175 w 1341783"/>
                <a:gd name="connsiteY111" fmla="*/ 34464 h 139457"/>
                <a:gd name="connsiteX112" fmla="*/ 264418 w 1341783"/>
                <a:gd name="connsiteY112" fmla="*/ 44266 h 139457"/>
                <a:gd name="connsiteX113" fmla="*/ 271918 w 1341783"/>
                <a:gd name="connsiteY113" fmla="*/ 72066 h 139457"/>
                <a:gd name="connsiteX114" fmla="*/ 271848 w 1341783"/>
                <a:gd name="connsiteY114" fmla="*/ 76252 h 139457"/>
                <a:gd name="connsiteX115" fmla="*/ 224060 w 1341783"/>
                <a:gd name="connsiteY115" fmla="*/ 76252 h 139457"/>
                <a:gd name="connsiteX116" fmla="*/ 250501 w 1341783"/>
                <a:gd name="connsiteY116" fmla="*/ 103181 h 139457"/>
                <a:gd name="connsiteX117" fmla="*/ 271569 w 1341783"/>
                <a:gd name="connsiteY117" fmla="*/ 98507 h 139457"/>
                <a:gd name="connsiteX118" fmla="*/ 271569 w 1341783"/>
                <a:gd name="connsiteY118" fmla="*/ 109459 h 139457"/>
                <a:gd name="connsiteX119" fmla="*/ 247919 w 1341783"/>
                <a:gd name="connsiteY119" fmla="*/ 113645 h 139457"/>
                <a:gd name="connsiteX120" fmla="*/ 220572 w 1341783"/>
                <a:gd name="connsiteY120" fmla="*/ 102528 h 139457"/>
                <a:gd name="connsiteX121" fmla="*/ 210038 w 1341783"/>
                <a:gd name="connsiteY121" fmla="*/ 73706 h 139457"/>
                <a:gd name="connsiteX122" fmla="*/ 219351 w 1341783"/>
                <a:gd name="connsiteY122" fmla="*/ 45477 h 139457"/>
                <a:gd name="connsiteX123" fmla="*/ 243175 w 1341783"/>
                <a:gd name="connsiteY123" fmla="*/ 34464 h 139457"/>
                <a:gd name="connsiteX124" fmla="*/ 397980 w 1341783"/>
                <a:gd name="connsiteY124" fmla="*/ 34463 h 139457"/>
                <a:gd name="connsiteX125" fmla="*/ 419502 w 1341783"/>
                <a:gd name="connsiteY125" fmla="*/ 44439 h 139457"/>
                <a:gd name="connsiteX126" fmla="*/ 427350 w 1341783"/>
                <a:gd name="connsiteY126" fmla="*/ 71717 h 139457"/>
                <a:gd name="connsiteX127" fmla="*/ 418455 w 1341783"/>
                <a:gd name="connsiteY127" fmla="*/ 102098 h 139457"/>
                <a:gd name="connsiteX128" fmla="*/ 395050 w 1341783"/>
                <a:gd name="connsiteY128" fmla="*/ 113644 h 139457"/>
                <a:gd name="connsiteX129" fmla="*/ 372656 w 1341783"/>
                <a:gd name="connsiteY129" fmla="*/ 103319 h 139457"/>
                <a:gd name="connsiteX130" fmla="*/ 372656 w 1341783"/>
                <a:gd name="connsiteY130" fmla="*/ 139457 h 139457"/>
                <a:gd name="connsiteX131" fmla="*/ 358913 w 1341783"/>
                <a:gd name="connsiteY131" fmla="*/ 139457 h 139457"/>
                <a:gd name="connsiteX132" fmla="*/ 358913 w 1341783"/>
                <a:gd name="connsiteY132" fmla="*/ 36137 h 139457"/>
                <a:gd name="connsiteX133" fmla="*/ 372656 w 1341783"/>
                <a:gd name="connsiteY133" fmla="*/ 36137 h 139457"/>
                <a:gd name="connsiteX134" fmla="*/ 372656 w 1341783"/>
                <a:gd name="connsiteY134" fmla="*/ 50369 h 139457"/>
                <a:gd name="connsiteX135" fmla="*/ 397980 w 1341783"/>
                <a:gd name="connsiteY135" fmla="*/ 34463 h 139457"/>
                <a:gd name="connsiteX136" fmla="*/ 48276 w 1341783"/>
                <a:gd name="connsiteY136" fmla="*/ 17022 h 139457"/>
                <a:gd name="connsiteX137" fmla="*/ 24207 w 1341783"/>
                <a:gd name="connsiteY137" fmla="*/ 28428 h 139457"/>
                <a:gd name="connsiteX138" fmla="*/ 15557 w 1341783"/>
                <a:gd name="connsiteY138" fmla="*/ 60136 h 139457"/>
                <a:gd name="connsiteX139" fmla="*/ 24207 w 1341783"/>
                <a:gd name="connsiteY139" fmla="*/ 92053 h 139457"/>
                <a:gd name="connsiteX140" fmla="*/ 48276 w 1341783"/>
                <a:gd name="connsiteY140" fmla="*/ 103529 h 139457"/>
                <a:gd name="connsiteX141" fmla="*/ 72344 w 1341783"/>
                <a:gd name="connsiteY141" fmla="*/ 92053 h 139457"/>
                <a:gd name="connsiteX142" fmla="*/ 80995 w 1341783"/>
                <a:gd name="connsiteY142" fmla="*/ 60136 h 139457"/>
                <a:gd name="connsiteX143" fmla="*/ 72344 w 1341783"/>
                <a:gd name="connsiteY143" fmla="*/ 28428 h 139457"/>
                <a:gd name="connsiteX144" fmla="*/ 48276 w 1341783"/>
                <a:gd name="connsiteY144" fmla="*/ 17022 h 139457"/>
                <a:gd name="connsiteX145" fmla="*/ 1263369 w 1341783"/>
                <a:gd name="connsiteY145" fmla="*/ 8652 h 139457"/>
                <a:gd name="connsiteX146" fmla="*/ 1278019 w 1341783"/>
                <a:gd name="connsiteY146" fmla="*/ 8652 h 139457"/>
                <a:gd name="connsiteX147" fmla="*/ 1278019 w 1341783"/>
                <a:gd name="connsiteY147" fmla="*/ 52184 h 139457"/>
                <a:gd name="connsiteX148" fmla="*/ 1327133 w 1341783"/>
                <a:gd name="connsiteY148" fmla="*/ 52184 h 139457"/>
                <a:gd name="connsiteX149" fmla="*/ 1327133 w 1341783"/>
                <a:gd name="connsiteY149" fmla="*/ 8652 h 139457"/>
                <a:gd name="connsiteX150" fmla="*/ 1341783 w 1341783"/>
                <a:gd name="connsiteY150" fmla="*/ 8652 h 139457"/>
                <a:gd name="connsiteX151" fmla="*/ 1341783 w 1341783"/>
                <a:gd name="connsiteY151" fmla="*/ 111901 h 139457"/>
                <a:gd name="connsiteX152" fmla="*/ 1327133 w 1341783"/>
                <a:gd name="connsiteY152" fmla="*/ 111901 h 139457"/>
                <a:gd name="connsiteX153" fmla="*/ 1327133 w 1341783"/>
                <a:gd name="connsiteY153" fmla="*/ 63137 h 139457"/>
                <a:gd name="connsiteX154" fmla="*/ 1278019 w 1341783"/>
                <a:gd name="connsiteY154" fmla="*/ 63137 h 139457"/>
                <a:gd name="connsiteX155" fmla="*/ 1278019 w 1341783"/>
                <a:gd name="connsiteY155" fmla="*/ 111901 h 139457"/>
                <a:gd name="connsiteX156" fmla="*/ 1263369 w 1341783"/>
                <a:gd name="connsiteY156" fmla="*/ 111901 h 139457"/>
                <a:gd name="connsiteX157" fmla="*/ 1168119 w 1341783"/>
                <a:gd name="connsiteY157" fmla="*/ 8652 h 139457"/>
                <a:gd name="connsiteX158" fmla="*/ 1181862 w 1341783"/>
                <a:gd name="connsiteY158" fmla="*/ 8652 h 139457"/>
                <a:gd name="connsiteX159" fmla="*/ 1181862 w 1341783"/>
                <a:gd name="connsiteY159" fmla="*/ 59439 h 139457"/>
                <a:gd name="connsiteX160" fmla="*/ 1223651 w 1341783"/>
                <a:gd name="connsiteY160" fmla="*/ 8652 h 139457"/>
                <a:gd name="connsiteX161" fmla="*/ 1238376 w 1341783"/>
                <a:gd name="connsiteY161" fmla="*/ 8652 h 139457"/>
                <a:gd name="connsiteX162" fmla="*/ 1197933 w 1341783"/>
                <a:gd name="connsiteY162" fmla="*/ 57915 h 139457"/>
                <a:gd name="connsiteX163" fmla="*/ 1245517 w 1341783"/>
                <a:gd name="connsiteY163" fmla="*/ 111901 h 139457"/>
                <a:gd name="connsiteX164" fmla="*/ 1226999 w 1341783"/>
                <a:gd name="connsiteY164" fmla="*/ 111901 h 139457"/>
                <a:gd name="connsiteX165" fmla="*/ 1181862 w 1341783"/>
                <a:gd name="connsiteY165" fmla="*/ 59579 h 139457"/>
                <a:gd name="connsiteX166" fmla="*/ 1181862 w 1341783"/>
                <a:gd name="connsiteY166" fmla="*/ 111901 h 139457"/>
                <a:gd name="connsiteX167" fmla="*/ 1168119 w 1341783"/>
                <a:gd name="connsiteY167" fmla="*/ 111901 h 139457"/>
                <a:gd name="connsiteX168" fmla="*/ 1091919 w 1341783"/>
                <a:gd name="connsiteY168" fmla="*/ 8652 h 139457"/>
                <a:gd name="connsiteX169" fmla="*/ 1106569 w 1341783"/>
                <a:gd name="connsiteY169" fmla="*/ 8652 h 139457"/>
                <a:gd name="connsiteX170" fmla="*/ 1106569 w 1341783"/>
                <a:gd name="connsiteY170" fmla="*/ 100948 h 139457"/>
                <a:gd name="connsiteX171" fmla="*/ 1153032 w 1341783"/>
                <a:gd name="connsiteY171" fmla="*/ 100948 h 139457"/>
                <a:gd name="connsiteX172" fmla="*/ 1153032 w 1341783"/>
                <a:gd name="connsiteY172" fmla="*/ 111901 h 139457"/>
                <a:gd name="connsiteX173" fmla="*/ 1091919 w 1341783"/>
                <a:gd name="connsiteY173" fmla="*/ 111901 h 139457"/>
                <a:gd name="connsiteX174" fmla="*/ 48276 w 1341783"/>
                <a:gd name="connsiteY174" fmla="*/ 6069 h 139457"/>
                <a:gd name="connsiteX175" fmla="*/ 83402 w 1341783"/>
                <a:gd name="connsiteY175" fmla="*/ 20824 h 139457"/>
                <a:gd name="connsiteX176" fmla="*/ 96552 w 1341783"/>
                <a:gd name="connsiteY176" fmla="*/ 60275 h 139457"/>
                <a:gd name="connsiteX177" fmla="*/ 83402 w 1341783"/>
                <a:gd name="connsiteY177" fmla="*/ 99726 h 139457"/>
                <a:gd name="connsiteX178" fmla="*/ 48276 w 1341783"/>
                <a:gd name="connsiteY178" fmla="*/ 114481 h 139457"/>
                <a:gd name="connsiteX179" fmla="*/ 13150 w 1341783"/>
                <a:gd name="connsiteY179" fmla="*/ 99726 h 139457"/>
                <a:gd name="connsiteX180" fmla="*/ 0 w 1341783"/>
                <a:gd name="connsiteY180" fmla="*/ 60275 h 139457"/>
                <a:gd name="connsiteX181" fmla="*/ 13150 w 1341783"/>
                <a:gd name="connsiteY181" fmla="*/ 20824 h 139457"/>
                <a:gd name="connsiteX182" fmla="*/ 48276 w 1341783"/>
                <a:gd name="connsiteY182" fmla="*/ 6069 h 139457"/>
                <a:gd name="connsiteX183" fmla="*/ 826707 w 1341783"/>
                <a:gd name="connsiteY183" fmla="*/ 1744 h 139457"/>
                <a:gd name="connsiteX184" fmla="*/ 840451 w 1341783"/>
                <a:gd name="connsiteY184" fmla="*/ 1744 h 139457"/>
                <a:gd name="connsiteX185" fmla="*/ 840451 w 1341783"/>
                <a:gd name="connsiteY185" fmla="*/ 111900 h 139457"/>
                <a:gd name="connsiteX186" fmla="*/ 826707 w 1341783"/>
                <a:gd name="connsiteY186" fmla="*/ 111900 h 139457"/>
                <a:gd name="connsiteX187" fmla="*/ 826707 w 1341783"/>
                <a:gd name="connsiteY187" fmla="*/ 97668 h 139457"/>
                <a:gd name="connsiteX188" fmla="*/ 801420 w 1341783"/>
                <a:gd name="connsiteY188" fmla="*/ 113644 h 139457"/>
                <a:gd name="connsiteX189" fmla="*/ 779871 w 1341783"/>
                <a:gd name="connsiteY189" fmla="*/ 103668 h 139457"/>
                <a:gd name="connsiteX190" fmla="*/ 772013 w 1341783"/>
                <a:gd name="connsiteY190" fmla="*/ 76391 h 139457"/>
                <a:gd name="connsiteX191" fmla="*/ 780919 w 1341783"/>
                <a:gd name="connsiteY191" fmla="*/ 45974 h 139457"/>
                <a:gd name="connsiteX192" fmla="*/ 804355 w 1341783"/>
                <a:gd name="connsiteY192" fmla="*/ 34463 h 139457"/>
                <a:gd name="connsiteX193" fmla="*/ 826707 w 1341783"/>
                <a:gd name="connsiteY193" fmla="*/ 44788 h 139457"/>
                <a:gd name="connsiteX194" fmla="*/ 577988 w 1341783"/>
                <a:gd name="connsiteY194" fmla="*/ 1744 h 139457"/>
                <a:gd name="connsiteX195" fmla="*/ 591731 w 1341783"/>
                <a:gd name="connsiteY195" fmla="*/ 1744 h 139457"/>
                <a:gd name="connsiteX196" fmla="*/ 591731 w 1341783"/>
                <a:gd name="connsiteY196" fmla="*/ 111900 h 139457"/>
                <a:gd name="connsiteX197" fmla="*/ 577988 w 1341783"/>
                <a:gd name="connsiteY197" fmla="*/ 111900 h 139457"/>
                <a:gd name="connsiteX198" fmla="*/ 539888 w 1341783"/>
                <a:gd name="connsiteY198" fmla="*/ 1744 h 139457"/>
                <a:gd name="connsiteX199" fmla="*/ 553631 w 1341783"/>
                <a:gd name="connsiteY199" fmla="*/ 1744 h 139457"/>
                <a:gd name="connsiteX200" fmla="*/ 553631 w 1341783"/>
                <a:gd name="connsiteY200" fmla="*/ 111900 h 139457"/>
                <a:gd name="connsiteX201" fmla="*/ 539888 w 1341783"/>
                <a:gd name="connsiteY201" fmla="*/ 111900 h 139457"/>
                <a:gd name="connsiteX202" fmla="*/ 120788 w 1341783"/>
                <a:gd name="connsiteY202" fmla="*/ 1744 h 139457"/>
                <a:gd name="connsiteX203" fmla="*/ 134531 w 1341783"/>
                <a:gd name="connsiteY203" fmla="*/ 1744 h 139457"/>
                <a:gd name="connsiteX204" fmla="*/ 134531 w 1341783"/>
                <a:gd name="connsiteY204" fmla="*/ 50369 h 139457"/>
                <a:gd name="connsiteX205" fmla="*/ 159855 w 1341783"/>
                <a:gd name="connsiteY205" fmla="*/ 34463 h 139457"/>
                <a:gd name="connsiteX206" fmla="*/ 181377 w 1341783"/>
                <a:gd name="connsiteY206" fmla="*/ 44439 h 139457"/>
                <a:gd name="connsiteX207" fmla="*/ 189225 w 1341783"/>
                <a:gd name="connsiteY207" fmla="*/ 71717 h 139457"/>
                <a:gd name="connsiteX208" fmla="*/ 180330 w 1341783"/>
                <a:gd name="connsiteY208" fmla="*/ 102098 h 139457"/>
                <a:gd name="connsiteX209" fmla="*/ 156925 w 1341783"/>
                <a:gd name="connsiteY209" fmla="*/ 113644 h 139457"/>
                <a:gd name="connsiteX210" fmla="*/ 134531 w 1341783"/>
                <a:gd name="connsiteY210" fmla="*/ 103319 h 139457"/>
                <a:gd name="connsiteX211" fmla="*/ 132857 w 1341783"/>
                <a:gd name="connsiteY211" fmla="*/ 112737 h 139457"/>
                <a:gd name="connsiteX212" fmla="*/ 120788 w 1341783"/>
                <a:gd name="connsiteY212" fmla="*/ 112737 h 139457"/>
                <a:gd name="connsiteX213" fmla="*/ 1043415 w 1341783"/>
                <a:gd name="connsiteY213" fmla="*/ 0 h 139457"/>
                <a:gd name="connsiteX214" fmla="*/ 1059112 w 1341783"/>
                <a:gd name="connsiteY214" fmla="*/ 2302 h 139457"/>
                <a:gd name="connsiteX215" fmla="*/ 1059112 w 1341783"/>
                <a:gd name="connsiteY215" fmla="*/ 13255 h 139457"/>
                <a:gd name="connsiteX216" fmla="*/ 1044213 w 1341783"/>
                <a:gd name="connsiteY216" fmla="*/ 10325 h 139457"/>
                <a:gd name="connsiteX217" fmla="*/ 1034945 w 1341783"/>
                <a:gd name="connsiteY217" fmla="*/ 13569 h 139457"/>
                <a:gd name="connsiteX218" fmla="*/ 1032462 w 1341783"/>
                <a:gd name="connsiteY218" fmla="*/ 25603 h 139457"/>
                <a:gd name="connsiteX219" fmla="*/ 1032462 w 1341783"/>
                <a:gd name="connsiteY219" fmla="*/ 36137 h 139457"/>
                <a:gd name="connsiteX220" fmla="*/ 1051438 w 1341783"/>
                <a:gd name="connsiteY220" fmla="*/ 36137 h 139457"/>
                <a:gd name="connsiteX221" fmla="*/ 1051438 w 1341783"/>
                <a:gd name="connsiteY221" fmla="*/ 46462 h 139457"/>
                <a:gd name="connsiteX222" fmla="*/ 1032462 w 1341783"/>
                <a:gd name="connsiteY222" fmla="*/ 46462 h 139457"/>
                <a:gd name="connsiteX223" fmla="*/ 1032462 w 1341783"/>
                <a:gd name="connsiteY223" fmla="*/ 111900 h 139457"/>
                <a:gd name="connsiteX224" fmla="*/ 1018719 w 1341783"/>
                <a:gd name="connsiteY224" fmla="*/ 111900 h 139457"/>
                <a:gd name="connsiteX225" fmla="*/ 1018719 w 1341783"/>
                <a:gd name="connsiteY225" fmla="*/ 46462 h 139457"/>
                <a:gd name="connsiteX226" fmla="*/ 1007975 w 1341783"/>
                <a:gd name="connsiteY226" fmla="*/ 46462 h 139457"/>
                <a:gd name="connsiteX227" fmla="*/ 1007975 w 1341783"/>
                <a:gd name="connsiteY227" fmla="*/ 36137 h 139457"/>
                <a:gd name="connsiteX228" fmla="*/ 1018719 w 1341783"/>
                <a:gd name="connsiteY228" fmla="*/ 36137 h 139457"/>
                <a:gd name="connsiteX229" fmla="*/ 1018719 w 1341783"/>
                <a:gd name="connsiteY229" fmla="*/ 27068 h 139457"/>
                <a:gd name="connsiteX230" fmla="*/ 1043415 w 1341783"/>
                <a:gd name="connsiteY230" fmla="*/ 0 h 13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341783" h="139457">
                  <a:moveTo>
                    <a:pt x="395120" y="46532"/>
                  </a:moveTo>
                  <a:cubicBezTo>
                    <a:pt x="387446" y="46532"/>
                    <a:pt x="379958" y="50689"/>
                    <a:pt x="372656" y="59004"/>
                  </a:cubicBezTo>
                  <a:lnTo>
                    <a:pt x="372656" y="93843"/>
                  </a:lnTo>
                  <a:cubicBezTo>
                    <a:pt x="379725" y="100161"/>
                    <a:pt x="386469" y="103319"/>
                    <a:pt x="392887" y="103319"/>
                  </a:cubicBezTo>
                  <a:cubicBezTo>
                    <a:pt x="399212" y="103319"/>
                    <a:pt x="404096" y="100683"/>
                    <a:pt x="407538" y="95411"/>
                  </a:cubicBezTo>
                  <a:cubicBezTo>
                    <a:pt x="410979" y="90139"/>
                    <a:pt x="412700" y="82718"/>
                    <a:pt x="412700" y="73149"/>
                  </a:cubicBezTo>
                  <a:cubicBezTo>
                    <a:pt x="412700" y="55404"/>
                    <a:pt x="406840" y="46532"/>
                    <a:pt x="395120" y="46532"/>
                  </a:cubicBezTo>
                  <a:close/>
                  <a:moveTo>
                    <a:pt x="156995" y="46532"/>
                  </a:moveTo>
                  <a:cubicBezTo>
                    <a:pt x="149321" y="46532"/>
                    <a:pt x="141833" y="50689"/>
                    <a:pt x="134531" y="59004"/>
                  </a:cubicBezTo>
                  <a:lnTo>
                    <a:pt x="134531" y="93843"/>
                  </a:lnTo>
                  <a:cubicBezTo>
                    <a:pt x="141600" y="100161"/>
                    <a:pt x="148344" y="103319"/>
                    <a:pt x="154762" y="103319"/>
                  </a:cubicBezTo>
                  <a:cubicBezTo>
                    <a:pt x="161087" y="103319"/>
                    <a:pt x="165971" y="100683"/>
                    <a:pt x="169413" y="95411"/>
                  </a:cubicBezTo>
                  <a:cubicBezTo>
                    <a:pt x="172854" y="90139"/>
                    <a:pt x="174575" y="82718"/>
                    <a:pt x="174575" y="73149"/>
                  </a:cubicBezTo>
                  <a:cubicBezTo>
                    <a:pt x="174575" y="55404"/>
                    <a:pt x="168715" y="46532"/>
                    <a:pt x="156995" y="46532"/>
                  </a:cubicBezTo>
                  <a:close/>
                  <a:moveTo>
                    <a:pt x="903365" y="44789"/>
                  </a:moveTo>
                  <a:cubicBezTo>
                    <a:pt x="896539" y="44789"/>
                    <a:pt x="891258" y="47335"/>
                    <a:pt x="887520" y="52428"/>
                  </a:cubicBezTo>
                  <a:cubicBezTo>
                    <a:pt x="883782" y="57521"/>
                    <a:pt x="881913" y="64718"/>
                    <a:pt x="881913" y="74020"/>
                  </a:cubicBezTo>
                  <a:cubicBezTo>
                    <a:pt x="881913" y="83321"/>
                    <a:pt x="883782" y="90530"/>
                    <a:pt x="887520" y="95646"/>
                  </a:cubicBezTo>
                  <a:cubicBezTo>
                    <a:pt x="891258" y="100762"/>
                    <a:pt x="896539" y="103320"/>
                    <a:pt x="903365" y="103320"/>
                  </a:cubicBezTo>
                  <a:cubicBezTo>
                    <a:pt x="910191" y="103320"/>
                    <a:pt x="915485" y="100762"/>
                    <a:pt x="919246" y="95646"/>
                  </a:cubicBezTo>
                  <a:cubicBezTo>
                    <a:pt x="923007" y="90530"/>
                    <a:pt x="924887" y="83321"/>
                    <a:pt x="924887" y="74020"/>
                  </a:cubicBezTo>
                  <a:cubicBezTo>
                    <a:pt x="924887" y="64718"/>
                    <a:pt x="923007" y="57521"/>
                    <a:pt x="919246" y="52428"/>
                  </a:cubicBezTo>
                  <a:cubicBezTo>
                    <a:pt x="915485" y="47335"/>
                    <a:pt x="910191" y="44789"/>
                    <a:pt x="903365" y="44789"/>
                  </a:cubicBezTo>
                  <a:close/>
                  <a:moveTo>
                    <a:pt x="642388" y="44789"/>
                  </a:moveTo>
                  <a:cubicBezTo>
                    <a:pt x="631831" y="44789"/>
                    <a:pt x="625947" y="51835"/>
                    <a:pt x="624738" y="65927"/>
                  </a:cubicBezTo>
                  <a:lnTo>
                    <a:pt x="658155" y="65927"/>
                  </a:lnTo>
                  <a:cubicBezTo>
                    <a:pt x="658155" y="51835"/>
                    <a:pt x="652899" y="44789"/>
                    <a:pt x="642388" y="44789"/>
                  </a:cubicBezTo>
                  <a:close/>
                  <a:moveTo>
                    <a:pt x="242338" y="44789"/>
                  </a:moveTo>
                  <a:cubicBezTo>
                    <a:pt x="231781" y="44789"/>
                    <a:pt x="225897" y="51835"/>
                    <a:pt x="224688" y="65927"/>
                  </a:cubicBezTo>
                  <a:lnTo>
                    <a:pt x="258105" y="65927"/>
                  </a:lnTo>
                  <a:cubicBezTo>
                    <a:pt x="258105" y="51835"/>
                    <a:pt x="252849" y="44789"/>
                    <a:pt x="242338" y="44789"/>
                  </a:cubicBezTo>
                  <a:close/>
                  <a:moveTo>
                    <a:pt x="806441" y="44788"/>
                  </a:moveTo>
                  <a:cubicBezTo>
                    <a:pt x="800151" y="44788"/>
                    <a:pt x="795283" y="47416"/>
                    <a:pt x="791835" y="52671"/>
                  </a:cubicBezTo>
                  <a:cubicBezTo>
                    <a:pt x="788387" y="57927"/>
                    <a:pt x="786663" y="65368"/>
                    <a:pt x="786663" y="74995"/>
                  </a:cubicBezTo>
                  <a:cubicBezTo>
                    <a:pt x="786663" y="92715"/>
                    <a:pt x="792533" y="101575"/>
                    <a:pt x="804274" y="101575"/>
                  </a:cubicBezTo>
                  <a:cubicBezTo>
                    <a:pt x="811915" y="101575"/>
                    <a:pt x="819392" y="97413"/>
                    <a:pt x="826707" y="89088"/>
                  </a:cubicBezTo>
                  <a:lnTo>
                    <a:pt x="826707" y="54206"/>
                  </a:lnTo>
                  <a:cubicBezTo>
                    <a:pt x="819579" y="47927"/>
                    <a:pt x="812824" y="44788"/>
                    <a:pt x="806441" y="44788"/>
                  </a:cubicBezTo>
                  <a:close/>
                  <a:moveTo>
                    <a:pt x="453325" y="36138"/>
                  </a:moveTo>
                  <a:lnTo>
                    <a:pt x="467069" y="36138"/>
                  </a:lnTo>
                  <a:lnTo>
                    <a:pt x="467069" y="86089"/>
                  </a:lnTo>
                  <a:cubicBezTo>
                    <a:pt x="467069" y="91763"/>
                    <a:pt x="467894" y="95797"/>
                    <a:pt x="469545" y="98193"/>
                  </a:cubicBezTo>
                  <a:cubicBezTo>
                    <a:pt x="471196" y="100588"/>
                    <a:pt x="473952" y="101785"/>
                    <a:pt x="477812" y="101785"/>
                  </a:cubicBezTo>
                  <a:cubicBezTo>
                    <a:pt x="486184" y="101785"/>
                    <a:pt x="494090" y="96274"/>
                    <a:pt x="501532" y="85252"/>
                  </a:cubicBezTo>
                  <a:lnTo>
                    <a:pt x="501532" y="36138"/>
                  </a:lnTo>
                  <a:lnTo>
                    <a:pt x="515275" y="36138"/>
                  </a:lnTo>
                  <a:lnTo>
                    <a:pt x="515275" y="111901"/>
                  </a:lnTo>
                  <a:lnTo>
                    <a:pt x="501532" y="111901"/>
                  </a:lnTo>
                  <a:lnTo>
                    <a:pt x="501532" y="97669"/>
                  </a:lnTo>
                  <a:cubicBezTo>
                    <a:pt x="494230" y="108320"/>
                    <a:pt x="485370" y="113645"/>
                    <a:pt x="474952" y="113645"/>
                  </a:cubicBezTo>
                  <a:cubicBezTo>
                    <a:pt x="468348" y="113645"/>
                    <a:pt x="463092" y="111564"/>
                    <a:pt x="459186" y="107401"/>
                  </a:cubicBezTo>
                  <a:cubicBezTo>
                    <a:pt x="455279" y="103239"/>
                    <a:pt x="453325" y="97623"/>
                    <a:pt x="453325" y="90554"/>
                  </a:cubicBezTo>
                  <a:close/>
                  <a:moveTo>
                    <a:pt x="996450" y="34464"/>
                  </a:moveTo>
                  <a:cubicBezTo>
                    <a:pt x="997846" y="34464"/>
                    <a:pt x="999311" y="34581"/>
                    <a:pt x="1000845" y="34815"/>
                  </a:cubicBezTo>
                  <a:lnTo>
                    <a:pt x="1000845" y="47719"/>
                  </a:lnTo>
                  <a:cubicBezTo>
                    <a:pt x="998473" y="46928"/>
                    <a:pt x="996381" y="46533"/>
                    <a:pt x="994567" y="46533"/>
                  </a:cubicBezTo>
                  <a:cubicBezTo>
                    <a:pt x="985870" y="46533"/>
                    <a:pt x="978591" y="51690"/>
                    <a:pt x="972731" y="62004"/>
                  </a:cubicBezTo>
                  <a:lnTo>
                    <a:pt x="972731" y="111901"/>
                  </a:lnTo>
                  <a:lnTo>
                    <a:pt x="958988" y="111901"/>
                  </a:lnTo>
                  <a:lnTo>
                    <a:pt x="958988" y="36138"/>
                  </a:lnTo>
                  <a:lnTo>
                    <a:pt x="972731" y="36138"/>
                  </a:lnTo>
                  <a:lnTo>
                    <a:pt x="972731" y="50370"/>
                  </a:lnTo>
                  <a:cubicBezTo>
                    <a:pt x="978172" y="39766"/>
                    <a:pt x="986079" y="34464"/>
                    <a:pt x="996450" y="34464"/>
                  </a:cubicBezTo>
                  <a:close/>
                  <a:moveTo>
                    <a:pt x="903400" y="34464"/>
                  </a:moveTo>
                  <a:cubicBezTo>
                    <a:pt x="914516" y="34464"/>
                    <a:pt x="923318" y="38010"/>
                    <a:pt x="929806" y="45103"/>
                  </a:cubicBezTo>
                  <a:cubicBezTo>
                    <a:pt x="936294" y="52195"/>
                    <a:pt x="939538" y="61834"/>
                    <a:pt x="939538" y="74020"/>
                  </a:cubicBezTo>
                  <a:cubicBezTo>
                    <a:pt x="939538" y="86205"/>
                    <a:pt x="936294" y="95856"/>
                    <a:pt x="929806" y="102971"/>
                  </a:cubicBezTo>
                  <a:cubicBezTo>
                    <a:pt x="923318" y="110087"/>
                    <a:pt x="914516" y="113645"/>
                    <a:pt x="903400" y="113645"/>
                  </a:cubicBezTo>
                  <a:cubicBezTo>
                    <a:pt x="892285" y="113645"/>
                    <a:pt x="883483" y="110087"/>
                    <a:pt x="876995" y="102971"/>
                  </a:cubicBezTo>
                  <a:cubicBezTo>
                    <a:pt x="870507" y="95856"/>
                    <a:pt x="867263" y="86205"/>
                    <a:pt x="867263" y="74020"/>
                  </a:cubicBezTo>
                  <a:cubicBezTo>
                    <a:pt x="867263" y="61834"/>
                    <a:pt x="870507" y="52195"/>
                    <a:pt x="876995" y="45103"/>
                  </a:cubicBezTo>
                  <a:cubicBezTo>
                    <a:pt x="883483" y="38010"/>
                    <a:pt x="892285" y="34464"/>
                    <a:pt x="903400" y="34464"/>
                  </a:cubicBezTo>
                  <a:close/>
                  <a:moveTo>
                    <a:pt x="732680" y="34464"/>
                  </a:moveTo>
                  <a:cubicBezTo>
                    <a:pt x="739285" y="34464"/>
                    <a:pt x="744529" y="36545"/>
                    <a:pt x="748412" y="40708"/>
                  </a:cubicBezTo>
                  <a:cubicBezTo>
                    <a:pt x="752296" y="44870"/>
                    <a:pt x="754237" y="50463"/>
                    <a:pt x="754237" y="57486"/>
                  </a:cubicBezTo>
                  <a:lnTo>
                    <a:pt x="754237" y="111901"/>
                  </a:lnTo>
                  <a:lnTo>
                    <a:pt x="740494" y="111901"/>
                  </a:lnTo>
                  <a:lnTo>
                    <a:pt x="740494" y="61951"/>
                  </a:lnTo>
                  <a:cubicBezTo>
                    <a:pt x="740494" y="56323"/>
                    <a:pt x="739668" y="52312"/>
                    <a:pt x="738017" y="49917"/>
                  </a:cubicBezTo>
                  <a:cubicBezTo>
                    <a:pt x="736366" y="47521"/>
                    <a:pt x="733634" y="46324"/>
                    <a:pt x="729820" y="46324"/>
                  </a:cubicBezTo>
                  <a:cubicBezTo>
                    <a:pt x="721402" y="46324"/>
                    <a:pt x="713472" y="51835"/>
                    <a:pt x="706031" y="62858"/>
                  </a:cubicBezTo>
                  <a:lnTo>
                    <a:pt x="706031" y="111901"/>
                  </a:lnTo>
                  <a:lnTo>
                    <a:pt x="692288" y="111901"/>
                  </a:lnTo>
                  <a:lnTo>
                    <a:pt x="692288" y="36138"/>
                  </a:lnTo>
                  <a:lnTo>
                    <a:pt x="706031" y="36138"/>
                  </a:lnTo>
                  <a:lnTo>
                    <a:pt x="706031" y="50370"/>
                  </a:lnTo>
                  <a:cubicBezTo>
                    <a:pt x="713286" y="39766"/>
                    <a:pt x="722169" y="34464"/>
                    <a:pt x="732680" y="34464"/>
                  </a:cubicBezTo>
                  <a:close/>
                  <a:moveTo>
                    <a:pt x="643225" y="34464"/>
                  </a:moveTo>
                  <a:cubicBezTo>
                    <a:pt x="652388" y="34464"/>
                    <a:pt x="659469" y="37731"/>
                    <a:pt x="664468" y="44266"/>
                  </a:cubicBezTo>
                  <a:cubicBezTo>
                    <a:pt x="669468" y="50800"/>
                    <a:pt x="671968" y="60067"/>
                    <a:pt x="671968" y="72066"/>
                  </a:cubicBezTo>
                  <a:lnTo>
                    <a:pt x="671898" y="76252"/>
                  </a:lnTo>
                  <a:lnTo>
                    <a:pt x="624110" y="76252"/>
                  </a:lnTo>
                  <a:cubicBezTo>
                    <a:pt x="626110" y="94205"/>
                    <a:pt x="634924" y="103181"/>
                    <a:pt x="650551" y="103181"/>
                  </a:cubicBezTo>
                  <a:cubicBezTo>
                    <a:pt x="656271" y="103181"/>
                    <a:pt x="663294" y="101623"/>
                    <a:pt x="671619" y="98507"/>
                  </a:cubicBezTo>
                  <a:lnTo>
                    <a:pt x="671619" y="109459"/>
                  </a:lnTo>
                  <a:cubicBezTo>
                    <a:pt x="662410" y="112250"/>
                    <a:pt x="654527" y="113645"/>
                    <a:pt x="647969" y="113645"/>
                  </a:cubicBezTo>
                  <a:cubicBezTo>
                    <a:pt x="636761" y="113645"/>
                    <a:pt x="627645" y="109939"/>
                    <a:pt x="620622" y="102528"/>
                  </a:cubicBezTo>
                  <a:cubicBezTo>
                    <a:pt x="613599" y="95116"/>
                    <a:pt x="610088" y="85509"/>
                    <a:pt x="610088" y="73706"/>
                  </a:cubicBezTo>
                  <a:cubicBezTo>
                    <a:pt x="610088" y="62228"/>
                    <a:pt x="613192" y="52819"/>
                    <a:pt x="619401" y="45477"/>
                  </a:cubicBezTo>
                  <a:cubicBezTo>
                    <a:pt x="625610" y="38135"/>
                    <a:pt x="633552" y="34464"/>
                    <a:pt x="643225" y="34464"/>
                  </a:cubicBezTo>
                  <a:close/>
                  <a:moveTo>
                    <a:pt x="339225" y="34464"/>
                  </a:moveTo>
                  <a:cubicBezTo>
                    <a:pt x="340621" y="34464"/>
                    <a:pt x="342086" y="34581"/>
                    <a:pt x="343620" y="34815"/>
                  </a:cubicBezTo>
                  <a:lnTo>
                    <a:pt x="343620" y="47719"/>
                  </a:lnTo>
                  <a:cubicBezTo>
                    <a:pt x="341249" y="46928"/>
                    <a:pt x="339156" y="46533"/>
                    <a:pt x="337342" y="46533"/>
                  </a:cubicBezTo>
                  <a:cubicBezTo>
                    <a:pt x="328645" y="46533"/>
                    <a:pt x="321366" y="51690"/>
                    <a:pt x="315506" y="62004"/>
                  </a:cubicBezTo>
                  <a:lnTo>
                    <a:pt x="315506" y="111901"/>
                  </a:lnTo>
                  <a:lnTo>
                    <a:pt x="301763" y="111901"/>
                  </a:lnTo>
                  <a:lnTo>
                    <a:pt x="301763" y="36138"/>
                  </a:lnTo>
                  <a:lnTo>
                    <a:pt x="315506" y="36138"/>
                  </a:lnTo>
                  <a:lnTo>
                    <a:pt x="315506" y="50370"/>
                  </a:lnTo>
                  <a:cubicBezTo>
                    <a:pt x="320947" y="39766"/>
                    <a:pt x="328854" y="34464"/>
                    <a:pt x="339225" y="34464"/>
                  </a:cubicBezTo>
                  <a:close/>
                  <a:moveTo>
                    <a:pt x="243175" y="34464"/>
                  </a:moveTo>
                  <a:cubicBezTo>
                    <a:pt x="252338" y="34464"/>
                    <a:pt x="259419" y="37731"/>
                    <a:pt x="264418" y="44266"/>
                  </a:cubicBezTo>
                  <a:cubicBezTo>
                    <a:pt x="269418" y="50800"/>
                    <a:pt x="271918" y="60067"/>
                    <a:pt x="271918" y="72066"/>
                  </a:cubicBezTo>
                  <a:lnTo>
                    <a:pt x="271848" y="76252"/>
                  </a:lnTo>
                  <a:lnTo>
                    <a:pt x="224060" y="76252"/>
                  </a:lnTo>
                  <a:cubicBezTo>
                    <a:pt x="226060" y="94205"/>
                    <a:pt x="234874" y="103181"/>
                    <a:pt x="250501" y="103181"/>
                  </a:cubicBezTo>
                  <a:cubicBezTo>
                    <a:pt x="256221" y="103181"/>
                    <a:pt x="263244" y="101623"/>
                    <a:pt x="271569" y="98507"/>
                  </a:cubicBezTo>
                  <a:lnTo>
                    <a:pt x="271569" y="109459"/>
                  </a:lnTo>
                  <a:cubicBezTo>
                    <a:pt x="262360" y="112250"/>
                    <a:pt x="254477" y="113645"/>
                    <a:pt x="247919" y="113645"/>
                  </a:cubicBezTo>
                  <a:cubicBezTo>
                    <a:pt x="236711" y="113645"/>
                    <a:pt x="227595" y="109939"/>
                    <a:pt x="220572" y="102528"/>
                  </a:cubicBezTo>
                  <a:cubicBezTo>
                    <a:pt x="213549" y="95116"/>
                    <a:pt x="210038" y="85509"/>
                    <a:pt x="210038" y="73706"/>
                  </a:cubicBezTo>
                  <a:cubicBezTo>
                    <a:pt x="210038" y="62228"/>
                    <a:pt x="213142" y="52819"/>
                    <a:pt x="219351" y="45477"/>
                  </a:cubicBezTo>
                  <a:cubicBezTo>
                    <a:pt x="225560" y="38135"/>
                    <a:pt x="233502" y="34464"/>
                    <a:pt x="243175" y="34464"/>
                  </a:cubicBezTo>
                  <a:close/>
                  <a:moveTo>
                    <a:pt x="397980" y="34463"/>
                  </a:moveTo>
                  <a:cubicBezTo>
                    <a:pt x="407096" y="34463"/>
                    <a:pt x="414270" y="37788"/>
                    <a:pt x="419502" y="44439"/>
                  </a:cubicBezTo>
                  <a:cubicBezTo>
                    <a:pt x="424734" y="51090"/>
                    <a:pt x="427350" y="60182"/>
                    <a:pt x="427350" y="71717"/>
                  </a:cubicBezTo>
                  <a:cubicBezTo>
                    <a:pt x="427350" y="84274"/>
                    <a:pt x="424385" y="94401"/>
                    <a:pt x="418455" y="102098"/>
                  </a:cubicBezTo>
                  <a:cubicBezTo>
                    <a:pt x="412526" y="109796"/>
                    <a:pt x="404724" y="113644"/>
                    <a:pt x="395050" y="113644"/>
                  </a:cubicBezTo>
                  <a:cubicBezTo>
                    <a:pt x="386074" y="113644"/>
                    <a:pt x="378609" y="110203"/>
                    <a:pt x="372656" y="103319"/>
                  </a:cubicBezTo>
                  <a:lnTo>
                    <a:pt x="372656" y="139457"/>
                  </a:lnTo>
                  <a:lnTo>
                    <a:pt x="358913" y="139457"/>
                  </a:lnTo>
                  <a:lnTo>
                    <a:pt x="358913" y="36137"/>
                  </a:lnTo>
                  <a:lnTo>
                    <a:pt x="372656" y="36137"/>
                  </a:lnTo>
                  <a:lnTo>
                    <a:pt x="372656" y="50369"/>
                  </a:lnTo>
                  <a:cubicBezTo>
                    <a:pt x="378283" y="39765"/>
                    <a:pt x="386725" y="34463"/>
                    <a:pt x="397980" y="34463"/>
                  </a:cubicBezTo>
                  <a:close/>
                  <a:moveTo>
                    <a:pt x="48276" y="17022"/>
                  </a:moveTo>
                  <a:cubicBezTo>
                    <a:pt x="37997" y="17022"/>
                    <a:pt x="29975" y="20824"/>
                    <a:pt x="24207" y="28428"/>
                  </a:cubicBezTo>
                  <a:cubicBezTo>
                    <a:pt x="18440" y="36033"/>
                    <a:pt x="15557" y="46602"/>
                    <a:pt x="15557" y="60136"/>
                  </a:cubicBezTo>
                  <a:cubicBezTo>
                    <a:pt x="15557" y="73763"/>
                    <a:pt x="18440" y="84402"/>
                    <a:pt x="24207" y="92053"/>
                  </a:cubicBezTo>
                  <a:cubicBezTo>
                    <a:pt x="29975" y="99703"/>
                    <a:pt x="37997" y="103529"/>
                    <a:pt x="48276" y="103529"/>
                  </a:cubicBezTo>
                  <a:cubicBezTo>
                    <a:pt x="58554" y="103529"/>
                    <a:pt x="66577" y="99703"/>
                    <a:pt x="72344" y="92053"/>
                  </a:cubicBezTo>
                  <a:cubicBezTo>
                    <a:pt x="78111" y="84402"/>
                    <a:pt x="80995" y="73763"/>
                    <a:pt x="80995" y="60136"/>
                  </a:cubicBezTo>
                  <a:cubicBezTo>
                    <a:pt x="80995" y="46602"/>
                    <a:pt x="78111" y="36033"/>
                    <a:pt x="72344" y="28428"/>
                  </a:cubicBezTo>
                  <a:cubicBezTo>
                    <a:pt x="66577" y="20824"/>
                    <a:pt x="58554" y="17022"/>
                    <a:pt x="48276" y="17022"/>
                  </a:cubicBezTo>
                  <a:close/>
                  <a:moveTo>
                    <a:pt x="1263369" y="8652"/>
                  </a:moveTo>
                  <a:lnTo>
                    <a:pt x="1278019" y="8652"/>
                  </a:lnTo>
                  <a:lnTo>
                    <a:pt x="1278019" y="52184"/>
                  </a:lnTo>
                  <a:lnTo>
                    <a:pt x="1327133" y="52184"/>
                  </a:lnTo>
                  <a:lnTo>
                    <a:pt x="1327133" y="8652"/>
                  </a:lnTo>
                  <a:lnTo>
                    <a:pt x="1341783" y="8652"/>
                  </a:lnTo>
                  <a:lnTo>
                    <a:pt x="1341783" y="111901"/>
                  </a:lnTo>
                  <a:lnTo>
                    <a:pt x="1327133" y="111901"/>
                  </a:lnTo>
                  <a:lnTo>
                    <a:pt x="1327133" y="63137"/>
                  </a:lnTo>
                  <a:lnTo>
                    <a:pt x="1278019" y="63137"/>
                  </a:lnTo>
                  <a:lnTo>
                    <a:pt x="1278019" y="111901"/>
                  </a:lnTo>
                  <a:lnTo>
                    <a:pt x="1263369" y="111901"/>
                  </a:lnTo>
                  <a:close/>
                  <a:moveTo>
                    <a:pt x="1168119" y="8652"/>
                  </a:moveTo>
                  <a:lnTo>
                    <a:pt x="1181862" y="8652"/>
                  </a:lnTo>
                  <a:lnTo>
                    <a:pt x="1181862" y="59439"/>
                  </a:lnTo>
                  <a:lnTo>
                    <a:pt x="1223651" y="8652"/>
                  </a:lnTo>
                  <a:lnTo>
                    <a:pt x="1238376" y="8652"/>
                  </a:lnTo>
                  <a:lnTo>
                    <a:pt x="1197933" y="57915"/>
                  </a:lnTo>
                  <a:lnTo>
                    <a:pt x="1245517" y="111901"/>
                  </a:lnTo>
                  <a:lnTo>
                    <a:pt x="1226999" y="111901"/>
                  </a:lnTo>
                  <a:lnTo>
                    <a:pt x="1181862" y="59579"/>
                  </a:lnTo>
                  <a:lnTo>
                    <a:pt x="1181862" y="111901"/>
                  </a:lnTo>
                  <a:lnTo>
                    <a:pt x="1168119" y="111901"/>
                  </a:lnTo>
                  <a:close/>
                  <a:moveTo>
                    <a:pt x="1091919" y="8652"/>
                  </a:moveTo>
                  <a:lnTo>
                    <a:pt x="1106569" y="8652"/>
                  </a:lnTo>
                  <a:lnTo>
                    <a:pt x="1106569" y="100948"/>
                  </a:lnTo>
                  <a:lnTo>
                    <a:pt x="1153032" y="100948"/>
                  </a:lnTo>
                  <a:lnTo>
                    <a:pt x="1153032" y="111901"/>
                  </a:lnTo>
                  <a:lnTo>
                    <a:pt x="1091919" y="111901"/>
                  </a:lnTo>
                  <a:close/>
                  <a:moveTo>
                    <a:pt x="48276" y="6069"/>
                  </a:moveTo>
                  <a:cubicBezTo>
                    <a:pt x="62926" y="6069"/>
                    <a:pt x="74635" y="10988"/>
                    <a:pt x="83402" y="20824"/>
                  </a:cubicBezTo>
                  <a:cubicBezTo>
                    <a:pt x="92168" y="30661"/>
                    <a:pt x="96552" y="43811"/>
                    <a:pt x="96552" y="60275"/>
                  </a:cubicBezTo>
                  <a:cubicBezTo>
                    <a:pt x="96552" y="76739"/>
                    <a:pt x="92168" y="89890"/>
                    <a:pt x="83402" y="99726"/>
                  </a:cubicBezTo>
                  <a:cubicBezTo>
                    <a:pt x="74635" y="109563"/>
                    <a:pt x="62926" y="114481"/>
                    <a:pt x="48276" y="114481"/>
                  </a:cubicBezTo>
                  <a:cubicBezTo>
                    <a:pt x="33625" y="114481"/>
                    <a:pt x="21917" y="109563"/>
                    <a:pt x="13150" y="99726"/>
                  </a:cubicBezTo>
                  <a:cubicBezTo>
                    <a:pt x="4383" y="89890"/>
                    <a:pt x="0" y="76739"/>
                    <a:pt x="0" y="60275"/>
                  </a:cubicBezTo>
                  <a:cubicBezTo>
                    <a:pt x="0" y="43811"/>
                    <a:pt x="4383" y="30661"/>
                    <a:pt x="13150" y="20824"/>
                  </a:cubicBezTo>
                  <a:cubicBezTo>
                    <a:pt x="21917" y="10988"/>
                    <a:pt x="33625" y="6069"/>
                    <a:pt x="48276" y="6069"/>
                  </a:cubicBezTo>
                  <a:close/>
                  <a:moveTo>
                    <a:pt x="826707" y="1744"/>
                  </a:moveTo>
                  <a:lnTo>
                    <a:pt x="840451" y="1744"/>
                  </a:lnTo>
                  <a:lnTo>
                    <a:pt x="840451" y="111900"/>
                  </a:lnTo>
                  <a:lnTo>
                    <a:pt x="826707" y="111900"/>
                  </a:lnTo>
                  <a:lnTo>
                    <a:pt x="826707" y="97668"/>
                  </a:lnTo>
                  <a:cubicBezTo>
                    <a:pt x="821119" y="108319"/>
                    <a:pt x="812690" y="113644"/>
                    <a:pt x="801420" y="113644"/>
                  </a:cubicBezTo>
                  <a:cubicBezTo>
                    <a:pt x="792293" y="113644"/>
                    <a:pt x="785110" y="110319"/>
                    <a:pt x="779871" y="103668"/>
                  </a:cubicBezTo>
                  <a:cubicBezTo>
                    <a:pt x="774632" y="97017"/>
                    <a:pt x="772013" y="87925"/>
                    <a:pt x="772013" y="76391"/>
                  </a:cubicBezTo>
                  <a:cubicBezTo>
                    <a:pt x="772013" y="63787"/>
                    <a:pt x="774982" y="53648"/>
                    <a:pt x="780919" y="45974"/>
                  </a:cubicBezTo>
                  <a:cubicBezTo>
                    <a:pt x="786857" y="38300"/>
                    <a:pt x="794669" y="34463"/>
                    <a:pt x="804355" y="34463"/>
                  </a:cubicBezTo>
                  <a:cubicBezTo>
                    <a:pt x="813343" y="34463"/>
                    <a:pt x="820793" y="37905"/>
                    <a:pt x="826707" y="44788"/>
                  </a:cubicBezTo>
                  <a:close/>
                  <a:moveTo>
                    <a:pt x="577988" y="1744"/>
                  </a:moveTo>
                  <a:lnTo>
                    <a:pt x="591731" y="1744"/>
                  </a:lnTo>
                  <a:lnTo>
                    <a:pt x="591731" y="111900"/>
                  </a:lnTo>
                  <a:lnTo>
                    <a:pt x="577988" y="111900"/>
                  </a:lnTo>
                  <a:close/>
                  <a:moveTo>
                    <a:pt x="539888" y="1744"/>
                  </a:moveTo>
                  <a:lnTo>
                    <a:pt x="553631" y="1744"/>
                  </a:lnTo>
                  <a:lnTo>
                    <a:pt x="553631" y="111900"/>
                  </a:lnTo>
                  <a:lnTo>
                    <a:pt x="539888" y="111900"/>
                  </a:lnTo>
                  <a:close/>
                  <a:moveTo>
                    <a:pt x="120788" y="1744"/>
                  </a:moveTo>
                  <a:lnTo>
                    <a:pt x="134531" y="1744"/>
                  </a:lnTo>
                  <a:lnTo>
                    <a:pt x="134531" y="50369"/>
                  </a:lnTo>
                  <a:cubicBezTo>
                    <a:pt x="140159" y="39765"/>
                    <a:pt x="148600" y="34463"/>
                    <a:pt x="159855" y="34463"/>
                  </a:cubicBezTo>
                  <a:cubicBezTo>
                    <a:pt x="168971" y="34463"/>
                    <a:pt x="176145" y="37788"/>
                    <a:pt x="181377" y="44439"/>
                  </a:cubicBezTo>
                  <a:cubicBezTo>
                    <a:pt x="186609" y="51090"/>
                    <a:pt x="189225" y="60182"/>
                    <a:pt x="189225" y="71717"/>
                  </a:cubicBezTo>
                  <a:cubicBezTo>
                    <a:pt x="189225" y="84274"/>
                    <a:pt x="186260" y="94401"/>
                    <a:pt x="180330" y="102098"/>
                  </a:cubicBezTo>
                  <a:cubicBezTo>
                    <a:pt x="174401" y="109796"/>
                    <a:pt x="166599" y="113644"/>
                    <a:pt x="156925" y="113644"/>
                  </a:cubicBezTo>
                  <a:cubicBezTo>
                    <a:pt x="147949" y="113644"/>
                    <a:pt x="140484" y="110203"/>
                    <a:pt x="134531" y="103319"/>
                  </a:cubicBezTo>
                  <a:lnTo>
                    <a:pt x="132857" y="112737"/>
                  </a:lnTo>
                  <a:lnTo>
                    <a:pt x="120788" y="112737"/>
                  </a:lnTo>
                  <a:close/>
                  <a:moveTo>
                    <a:pt x="1043415" y="0"/>
                  </a:moveTo>
                  <a:cubicBezTo>
                    <a:pt x="1048019" y="0"/>
                    <a:pt x="1053252" y="767"/>
                    <a:pt x="1059112" y="2302"/>
                  </a:cubicBezTo>
                  <a:lnTo>
                    <a:pt x="1059112" y="13255"/>
                  </a:lnTo>
                  <a:cubicBezTo>
                    <a:pt x="1052910" y="11302"/>
                    <a:pt x="1047944" y="10325"/>
                    <a:pt x="1044213" y="10325"/>
                  </a:cubicBezTo>
                  <a:cubicBezTo>
                    <a:pt x="1039690" y="10325"/>
                    <a:pt x="1036601" y="11406"/>
                    <a:pt x="1034945" y="13569"/>
                  </a:cubicBezTo>
                  <a:cubicBezTo>
                    <a:pt x="1033290" y="15732"/>
                    <a:pt x="1032462" y="19743"/>
                    <a:pt x="1032462" y="25603"/>
                  </a:cubicBezTo>
                  <a:lnTo>
                    <a:pt x="1032462" y="36137"/>
                  </a:lnTo>
                  <a:lnTo>
                    <a:pt x="1051438" y="36137"/>
                  </a:lnTo>
                  <a:lnTo>
                    <a:pt x="1051438" y="46462"/>
                  </a:lnTo>
                  <a:lnTo>
                    <a:pt x="1032462" y="46462"/>
                  </a:lnTo>
                  <a:lnTo>
                    <a:pt x="1032462" y="111900"/>
                  </a:lnTo>
                  <a:lnTo>
                    <a:pt x="1018719" y="111900"/>
                  </a:lnTo>
                  <a:lnTo>
                    <a:pt x="1018719" y="46462"/>
                  </a:lnTo>
                  <a:lnTo>
                    <a:pt x="1007975" y="46462"/>
                  </a:lnTo>
                  <a:lnTo>
                    <a:pt x="1007975" y="36137"/>
                  </a:lnTo>
                  <a:lnTo>
                    <a:pt x="1018719" y="36137"/>
                  </a:lnTo>
                  <a:lnTo>
                    <a:pt x="1018719" y="27068"/>
                  </a:lnTo>
                  <a:cubicBezTo>
                    <a:pt x="1018719" y="9023"/>
                    <a:pt x="1026951" y="0"/>
                    <a:pt x="1043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E3D26A6A-742D-491F-A810-F0532118C02B}"/>
                </a:ext>
              </a:extLst>
            </p:cNvPr>
            <p:cNvSpPr txBox="1"/>
            <p:nvPr/>
          </p:nvSpPr>
          <p:spPr>
            <a:xfrm>
              <a:off x="9761629" y="4712078"/>
              <a:ext cx="881921" cy="105578"/>
            </a:xfrm>
            <a:custGeom>
              <a:avLst/>
              <a:gdLst>
                <a:gd name="connsiteX0" fmla="*/ 505862 w 941733"/>
                <a:gd name="connsiteY0" fmla="*/ 73322 h 112738"/>
                <a:gd name="connsiteX1" fmla="*/ 487409 w 941733"/>
                <a:gd name="connsiteY1" fmla="*/ 77578 h 112738"/>
                <a:gd name="connsiteX2" fmla="*/ 480398 w 941733"/>
                <a:gd name="connsiteY2" fmla="*/ 88879 h 112738"/>
                <a:gd name="connsiteX3" fmla="*/ 483886 w 941733"/>
                <a:gd name="connsiteY3" fmla="*/ 97251 h 112738"/>
                <a:gd name="connsiteX4" fmla="*/ 492397 w 941733"/>
                <a:gd name="connsiteY4" fmla="*/ 100669 h 112738"/>
                <a:gd name="connsiteX5" fmla="*/ 510257 w 941733"/>
                <a:gd name="connsiteY5" fmla="*/ 93065 h 112738"/>
                <a:gd name="connsiteX6" fmla="*/ 510257 w 941733"/>
                <a:gd name="connsiteY6" fmla="*/ 73462 h 112738"/>
                <a:gd name="connsiteX7" fmla="*/ 156995 w 941733"/>
                <a:gd name="connsiteY7" fmla="*/ 44788 h 112738"/>
                <a:gd name="connsiteX8" fmla="*/ 134531 w 941733"/>
                <a:gd name="connsiteY8" fmla="*/ 57260 h 112738"/>
                <a:gd name="connsiteX9" fmla="*/ 134531 w 941733"/>
                <a:gd name="connsiteY9" fmla="*/ 92100 h 112738"/>
                <a:gd name="connsiteX10" fmla="*/ 154762 w 941733"/>
                <a:gd name="connsiteY10" fmla="*/ 101575 h 112738"/>
                <a:gd name="connsiteX11" fmla="*/ 169413 w 941733"/>
                <a:gd name="connsiteY11" fmla="*/ 93667 h 112738"/>
                <a:gd name="connsiteX12" fmla="*/ 174575 w 941733"/>
                <a:gd name="connsiteY12" fmla="*/ 71405 h 112738"/>
                <a:gd name="connsiteX13" fmla="*/ 156995 w 941733"/>
                <a:gd name="connsiteY13" fmla="*/ 44788 h 112738"/>
                <a:gd name="connsiteX14" fmla="*/ 242338 w 941733"/>
                <a:gd name="connsiteY14" fmla="*/ 43045 h 112738"/>
                <a:gd name="connsiteX15" fmla="*/ 224688 w 941733"/>
                <a:gd name="connsiteY15" fmla="*/ 64183 h 112738"/>
                <a:gd name="connsiteX16" fmla="*/ 258105 w 941733"/>
                <a:gd name="connsiteY16" fmla="*/ 64183 h 112738"/>
                <a:gd name="connsiteX17" fmla="*/ 242338 w 941733"/>
                <a:gd name="connsiteY17" fmla="*/ 43045 h 112738"/>
                <a:gd name="connsiteX18" fmla="*/ 346006 w 941733"/>
                <a:gd name="connsiteY18" fmla="*/ 34394 h 112738"/>
                <a:gd name="connsiteX19" fmla="*/ 359431 w 941733"/>
                <a:gd name="connsiteY19" fmla="*/ 34394 h 112738"/>
                <a:gd name="connsiteX20" fmla="*/ 376022 w 941733"/>
                <a:gd name="connsiteY20" fmla="*/ 93085 h 112738"/>
                <a:gd name="connsiteX21" fmla="*/ 394015 w 941733"/>
                <a:gd name="connsiteY21" fmla="*/ 34394 h 112738"/>
                <a:gd name="connsiteX22" fmla="*/ 407759 w 941733"/>
                <a:gd name="connsiteY22" fmla="*/ 34394 h 112738"/>
                <a:gd name="connsiteX23" fmla="*/ 423467 w 941733"/>
                <a:gd name="connsiteY23" fmla="*/ 92894 h 112738"/>
                <a:gd name="connsiteX24" fmla="*/ 442465 w 941733"/>
                <a:gd name="connsiteY24" fmla="*/ 34394 h 112738"/>
                <a:gd name="connsiteX25" fmla="*/ 454279 w 941733"/>
                <a:gd name="connsiteY25" fmla="*/ 34394 h 112738"/>
                <a:gd name="connsiteX26" fmla="*/ 429583 w 941733"/>
                <a:gd name="connsiteY26" fmla="*/ 110157 h 112738"/>
                <a:gd name="connsiteX27" fmla="*/ 415839 w 941733"/>
                <a:gd name="connsiteY27" fmla="*/ 110157 h 112738"/>
                <a:gd name="connsiteX28" fmla="*/ 399721 w 941733"/>
                <a:gd name="connsiteY28" fmla="*/ 51474 h 112738"/>
                <a:gd name="connsiteX29" fmla="*/ 381586 w 941733"/>
                <a:gd name="connsiteY29" fmla="*/ 110157 h 112738"/>
                <a:gd name="connsiteX30" fmla="*/ 367703 w 941733"/>
                <a:gd name="connsiteY30" fmla="*/ 110157 h 112738"/>
                <a:gd name="connsiteX31" fmla="*/ 586875 w 941733"/>
                <a:gd name="connsiteY31" fmla="*/ 32720 h 112738"/>
                <a:gd name="connsiteX32" fmla="*/ 591271 w 941733"/>
                <a:gd name="connsiteY32" fmla="*/ 33071 h 112738"/>
                <a:gd name="connsiteX33" fmla="*/ 591271 w 941733"/>
                <a:gd name="connsiteY33" fmla="*/ 45975 h 112738"/>
                <a:gd name="connsiteX34" fmla="*/ 584992 w 941733"/>
                <a:gd name="connsiteY34" fmla="*/ 44789 h 112738"/>
                <a:gd name="connsiteX35" fmla="*/ 563156 w 941733"/>
                <a:gd name="connsiteY35" fmla="*/ 60260 h 112738"/>
                <a:gd name="connsiteX36" fmla="*/ 563156 w 941733"/>
                <a:gd name="connsiteY36" fmla="*/ 110157 h 112738"/>
                <a:gd name="connsiteX37" fmla="*/ 549413 w 941733"/>
                <a:gd name="connsiteY37" fmla="*/ 110157 h 112738"/>
                <a:gd name="connsiteX38" fmla="*/ 549413 w 941733"/>
                <a:gd name="connsiteY38" fmla="*/ 34394 h 112738"/>
                <a:gd name="connsiteX39" fmla="*/ 563156 w 941733"/>
                <a:gd name="connsiteY39" fmla="*/ 34394 h 112738"/>
                <a:gd name="connsiteX40" fmla="*/ 563156 w 941733"/>
                <a:gd name="connsiteY40" fmla="*/ 48626 h 112738"/>
                <a:gd name="connsiteX41" fmla="*/ 586875 w 941733"/>
                <a:gd name="connsiteY41" fmla="*/ 32720 h 112738"/>
                <a:gd name="connsiteX42" fmla="*/ 499374 w 941733"/>
                <a:gd name="connsiteY42" fmla="*/ 32720 h 112738"/>
                <a:gd name="connsiteX43" fmla="*/ 518001 w 941733"/>
                <a:gd name="connsiteY43" fmla="*/ 38476 h 112738"/>
                <a:gd name="connsiteX44" fmla="*/ 524000 w 941733"/>
                <a:gd name="connsiteY44" fmla="*/ 56230 h 112738"/>
                <a:gd name="connsiteX45" fmla="*/ 524000 w 941733"/>
                <a:gd name="connsiteY45" fmla="*/ 90554 h 112738"/>
                <a:gd name="connsiteX46" fmla="*/ 531256 w 941733"/>
                <a:gd name="connsiteY46" fmla="*/ 102344 h 112738"/>
                <a:gd name="connsiteX47" fmla="*/ 533907 w 941733"/>
                <a:gd name="connsiteY47" fmla="*/ 102065 h 112738"/>
                <a:gd name="connsiteX48" fmla="*/ 534883 w 941733"/>
                <a:gd name="connsiteY48" fmla="*/ 109669 h 112738"/>
                <a:gd name="connsiteX49" fmla="*/ 524558 w 941733"/>
                <a:gd name="connsiteY49" fmla="*/ 111901 h 112738"/>
                <a:gd name="connsiteX50" fmla="*/ 512280 w 941733"/>
                <a:gd name="connsiteY50" fmla="*/ 100530 h 112738"/>
                <a:gd name="connsiteX51" fmla="*/ 488491 w 941733"/>
                <a:gd name="connsiteY51" fmla="*/ 111901 h 112738"/>
                <a:gd name="connsiteX52" fmla="*/ 472864 w 941733"/>
                <a:gd name="connsiteY52" fmla="*/ 106006 h 112738"/>
                <a:gd name="connsiteX53" fmla="*/ 466655 w 941733"/>
                <a:gd name="connsiteY53" fmla="*/ 91112 h 112738"/>
                <a:gd name="connsiteX54" fmla="*/ 477084 w 941733"/>
                <a:gd name="connsiteY54" fmla="*/ 72032 h 112738"/>
                <a:gd name="connsiteX55" fmla="*/ 507048 w 941733"/>
                <a:gd name="connsiteY55" fmla="*/ 65369 h 112738"/>
                <a:gd name="connsiteX56" fmla="*/ 510257 w 941733"/>
                <a:gd name="connsiteY56" fmla="*/ 65369 h 112738"/>
                <a:gd name="connsiteX57" fmla="*/ 510257 w 941733"/>
                <a:gd name="connsiteY57" fmla="*/ 56230 h 112738"/>
                <a:gd name="connsiteX58" fmla="*/ 496513 w 941733"/>
                <a:gd name="connsiteY58" fmla="*/ 43045 h 112738"/>
                <a:gd name="connsiteX59" fmla="*/ 473213 w 941733"/>
                <a:gd name="connsiteY59" fmla="*/ 49742 h 112738"/>
                <a:gd name="connsiteX60" fmla="*/ 473213 w 941733"/>
                <a:gd name="connsiteY60" fmla="*/ 38371 h 112738"/>
                <a:gd name="connsiteX61" fmla="*/ 499374 w 941733"/>
                <a:gd name="connsiteY61" fmla="*/ 32720 h 112738"/>
                <a:gd name="connsiteX62" fmla="*/ 339225 w 941733"/>
                <a:gd name="connsiteY62" fmla="*/ 32720 h 112738"/>
                <a:gd name="connsiteX63" fmla="*/ 343620 w 941733"/>
                <a:gd name="connsiteY63" fmla="*/ 33071 h 112738"/>
                <a:gd name="connsiteX64" fmla="*/ 343620 w 941733"/>
                <a:gd name="connsiteY64" fmla="*/ 45975 h 112738"/>
                <a:gd name="connsiteX65" fmla="*/ 337342 w 941733"/>
                <a:gd name="connsiteY65" fmla="*/ 44789 h 112738"/>
                <a:gd name="connsiteX66" fmla="*/ 315506 w 941733"/>
                <a:gd name="connsiteY66" fmla="*/ 60260 h 112738"/>
                <a:gd name="connsiteX67" fmla="*/ 315506 w 941733"/>
                <a:gd name="connsiteY67" fmla="*/ 110157 h 112738"/>
                <a:gd name="connsiteX68" fmla="*/ 301763 w 941733"/>
                <a:gd name="connsiteY68" fmla="*/ 110157 h 112738"/>
                <a:gd name="connsiteX69" fmla="*/ 301763 w 941733"/>
                <a:gd name="connsiteY69" fmla="*/ 34394 h 112738"/>
                <a:gd name="connsiteX70" fmla="*/ 315506 w 941733"/>
                <a:gd name="connsiteY70" fmla="*/ 34394 h 112738"/>
                <a:gd name="connsiteX71" fmla="*/ 315506 w 941733"/>
                <a:gd name="connsiteY71" fmla="*/ 48626 h 112738"/>
                <a:gd name="connsiteX72" fmla="*/ 339225 w 941733"/>
                <a:gd name="connsiteY72" fmla="*/ 32720 h 112738"/>
                <a:gd name="connsiteX73" fmla="*/ 243175 w 941733"/>
                <a:gd name="connsiteY73" fmla="*/ 32720 h 112738"/>
                <a:gd name="connsiteX74" fmla="*/ 264418 w 941733"/>
                <a:gd name="connsiteY74" fmla="*/ 42522 h 112738"/>
                <a:gd name="connsiteX75" fmla="*/ 271918 w 941733"/>
                <a:gd name="connsiteY75" fmla="*/ 70322 h 112738"/>
                <a:gd name="connsiteX76" fmla="*/ 271848 w 941733"/>
                <a:gd name="connsiteY76" fmla="*/ 74508 h 112738"/>
                <a:gd name="connsiteX77" fmla="*/ 224060 w 941733"/>
                <a:gd name="connsiteY77" fmla="*/ 74508 h 112738"/>
                <a:gd name="connsiteX78" fmla="*/ 250501 w 941733"/>
                <a:gd name="connsiteY78" fmla="*/ 101437 h 112738"/>
                <a:gd name="connsiteX79" fmla="*/ 271569 w 941733"/>
                <a:gd name="connsiteY79" fmla="*/ 96763 h 112738"/>
                <a:gd name="connsiteX80" fmla="*/ 271569 w 941733"/>
                <a:gd name="connsiteY80" fmla="*/ 107716 h 112738"/>
                <a:gd name="connsiteX81" fmla="*/ 247919 w 941733"/>
                <a:gd name="connsiteY81" fmla="*/ 111901 h 112738"/>
                <a:gd name="connsiteX82" fmla="*/ 220572 w 941733"/>
                <a:gd name="connsiteY82" fmla="*/ 100784 h 112738"/>
                <a:gd name="connsiteX83" fmla="*/ 210038 w 941733"/>
                <a:gd name="connsiteY83" fmla="*/ 71962 h 112738"/>
                <a:gd name="connsiteX84" fmla="*/ 219351 w 941733"/>
                <a:gd name="connsiteY84" fmla="*/ 43733 h 112738"/>
                <a:gd name="connsiteX85" fmla="*/ 243175 w 941733"/>
                <a:gd name="connsiteY85" fmla="*/ 32720 h 112738"/>
                <a:gd name="connsiteX86" fmla="*/ 620864 w 941733"/>
                <a:gd name="connsiteY86" fmla="*/ 19326 h 112738"/>
                <a:gd name="connsiteX87" fmla="*/ 620864 w 941733"/>
                <a:gd name="connsiteY87" fmla="*/ 34394 h 112738"/>
                <a:gd name="connsiteX88" fmla="*/ 640677 w 941733"/>
                <a:gd name="connsiteY88" fmla="*/ 34394 h 112738"/>
                <a:gd name="connsiteX89" fmla="*/ 640677 w 941733"/>
                <a:gd name="connsiteY89" fmla="*/ 44719 h 112738"/>
                <a:gd name="connsiteX90" fmla="*/ 620864 w 941733"/>
                <a:gd name="connsiteY90" fmla="*/ 44719 h 112738"/>
                <a:gd name="connsiteX91" fmla="*/ 620864 w 941733"/>
                <a:gd name="connsiteY91" fmla="*/ 86717 h 112738"/>
                <a:gd name="connsiteX92" fmla="*/ 633700 w 941733"/>
                <a:gd name="connsiteY92" fmla="*/ 101576 h 112738"/>
                <a:gd name="connsiteX93" fmla="*/ 640328 w 941733"/>
                <a:gd name="connsiteY93" fmla="*/ 100669 h 112738"/>
                <a:gd name="connsiteX94" fmla="*/ 640328 w 941733"/>
                <a:gd name="connsiteY94" fmla="*/ 110157 h 112738"/>
                <a:gd name="connsiteX95" fmla="*/ 629305 w 941733"/>
                <a:gd name="connsiteY95" fmla="*/ 111901 h 112738"/>
                <a:gd name="connsiteX96" fmla="*/ 612981 w 941733"/>
                <a:gd name="connsiteY96" fmla="*/ 105902 h 112738"/>
                <a:gd name="connsiteX97" fmla="*/ 607121 w 941733"/>
                <a:gd name="connsiteY97" fmla="*/ 89228 h 112738"/>
                <a:gd name="connsiteX98" fmla="*/ 607121 w 941733"/>
                <a:gd name="connsiteY98" fmla="*/ 44719 h 112738"/>
                <a:gd name="connsiteX99" fmla="*/ 597633 w 941733"/>
                <a:gd name="connsiteY99" fmla="*/ 44719 h 112738"/>
                <a:gd name="connsiteX100" fmla="*/ 597633 w 941733"/>
                <a:gd name="connsiteY100" fmla="*/ 34394 h 112738"/>
                <a:gd name="connsiteX101" fmla="*/ 607121 w 941733"/>
                <a:gd name="connsiteY101" fmla="*/ 34394 h 112738"/>
                <a:gd name="connsiteX102" fmla="*/ 607121 w 941733"/>
                <a:gd name="connsiteY102" fmla="*/ 20651 h 112738"/>
                <a:gd name="connsiteX103" fmla="*/ 48276 w 941733"/>
                <a:gd name="connsiteY103" fmla="*/ 15279 h 112738"/>
                <a:gd name="connsiteX104" fmla="*/ 24207 w 941733"/>
                <a:gd name="connsiteY104" fmla="*/ 26686 h 112738"/>
                <a:gd name="connsiteX105" fmla="*/ 15557 w 941733"/>
                <a:gd name="connsiteY105" fmla="*/ 58393 h 112738"/>
                <a:gd name="connsiteX106" fmla="*/ 24207 w 941733"/>
                <a:gd name="connsiteY106" fmla="*/ 90310 h 112738"/>
                <a:gd name="connsiteX107" fmla="*/ 48276 w 941733"/>
                <a:gd name="connsiteY107" fmla="*/ 101786 h 112738"/>
                <a:gd name="connsiteX108" fmla="*/ 72344 w 941733"/>
                <a:gd name="connsiteY108" fmla="*/ 90310 h 112738"/>
                <a:gd name="connsiteX109" fmla="*/ 80995 w 941733"/>
                <a:gd name="connsiteY109" fmla="*/ 58393 h 112738"/>
                <a:gd name="connsiteX110" fmla="*/ 72344 w 941733"/>
                <a:gd name="connsiteY110" fmla="*/ 26686 h 112738"/>
                <a:gd name="connsiteX111" fmla="*/ 48276 w 941733"/>
                <a:gd name="connsiteY111" fmla="*/ 15279 h 112738"/>
                <a:gd name="connsiteX112" fmla="*/ 863319 w 941733"/>
                <a:gd name="connsiteY112" fmla="*/ 6908 h 112738"/>
                <a:gd name="connsiteX113" fmla="*/ 877969 w 941733"/>
                <a:gd name="connsiteY113" fmla="*/ 6908 h 112738"/>
                <a:gd name="connsiteX114" fmla="*/ 877969 w 941733"/>
                <a:gd name="connsiteY114" fmla="*/ 50440 h 112738"/>
                <a:gd name="connsiteX115" fmla="*/ 927083 w 941733"/>
                <a:gd name="connsiteY115" fmla="*/ 50440 h 112738"/>
                <a:gd name="connsiteX116" fmla="*/ 927083 w 941733"/>
                <a:gd name="connsiteY116" fmla="*/ 6908 h 112738"/>
                <a:gd name="connsiteX117" fmla="*/ 941733 w 941733"/>
                <a:gd name="connsiteY117" fmla="*/ 6908 h 112738"/>
                <a:gd name="connsiteX118" fmla="*/ 941733 w 941733"/>
                <a:gd name="connsiteY118" fmla="*/ 110157 h 112738"/>
                <a:gd name="connsiteX119" fmla="*/ 927083 w 941733"/>
                <a:gd name="connsiteY119" fmla="*/ 110157 h 112738"/>
                <a:gd name="connsiteX120" fmla="*/ 927083 w 941733"/>
                <a:gd name="connsiteY120" fmla="*/ 61393 h 112738"/>
                <a:gd name="connsiteX121" fmla="*/ 877969 w 941733"/>
                <a:gd name="connsiteY121" fmla="*/ 61393 h 112738"/>
                <a:gd name="connsiteX122" fmla="*/ 877969 w 941733"/>
                <a:gd name="connsiteY122" fmla="*/ 110157 h 112738"/>
                <a:gd name="connsiteX123" fmla="*/ 863319 w 941733"/>
                <a:gd name="connsiteY123" fmla="*/ 110157 h 112738"/>
                <a:gd name="connsiteX124" fmla="*/ 768069 w 941733"/>
                <a:gd name="connsiteY124" fmla="*/ 6908 h 112738"/>
                <a:gd name="connsiteX125" fmla="*/ 781812 w 941733"/>
                <a:gd name="connsiteY125" fmla="*/ 6908 h 112738"/>
                <a:gd name="connsiteX126" fmla="*/ 781812 w 941733"/>
                <a:gd name="connsiteY126" fmla="*/ 57695 h 112738"/>
                <a:gd name="connsiteX127" fmla="*/ 823600 w 941733"/>
                <a:gd name="connsiteY127" fmla="*/ 6908 h 112738"/>
                <a:gd name="connsiteX128" fmla="*/ 838326 w 941733"/>
                <a:gd name="connsiteY128" fmla="*/ 6908 h 112738"/>
                <a:gd name="connsiteX129" fmla="*/ 797883 w 941733"/>
                <a:gd name="connsiteY129" fmla="*/ 56171 h 112738"/>
                <a:gd name="connsiteX130" fmla="*/ 845467 w 941733"/>
                <a:gd name="connsiteY130" fmla="*/ 110157 h 112738"/>
                <a:gd name="connsiteX131" fmla="*/ 826949 w 941733"/>
                <a:gd name="connsiteY131" fmla="*/ 110157 h 112738"/>
                <a:gd name="connsiteX132" fmla="*/ 781812 w 941733"/>
                <a:gd name="connsiteY132" fmla="*/ 57835 h 112738"/>
                <a:gd name="connsiteX133" fmla="*/ 781812 w 941733"/>
                <a:gd name="connsiteY133" fmla="*/ 110157 h 112738"/>
                <a:gd name="connsiteX134" fmla="*/ 768069 w 941733"/>
                <a:gd name="connsiteY134" fmla="*/ 110157 h 112738"/>
                <a:gd name="connsiteX135" fmla="*/ 691869 w 941733"/>
                <a:gd name="connsiteY135" fmla="*/ 6908 h 112738"/>
                <a:gd name="connsiteX136" fmla="*/ 706519 w 941733"/>
                <a:gd name="connsiteY136" fmla="*/ 6908 h 112738"/>
                <a:gd name="connsiteX137" fmla="*/ 706519 w 941733"/>
                <a:gd name="connsiteY137" fmla="*/ 99204 h 112738"/>
                <a:gd name="connsiteX138" fmla="*/ 752982 w 941733"/>
                <a:gd name="connsiteY138" fmla="*/ 99204 h 112738"/>
                <a:gd name="connsiteX139" fmla="*/ 752982 w 941733"/>
                <a:gd name="connsiteY139" fmla="*/ 110157 h 112738"/>
                <a:gd name="connsiteX140" fmla="*/ 691869 w 941733"/>
                <a:gd name="connsiteY140" fmla="*/ 110157 h 112738"/>
                <a:gd name="connsiteX141" fmla="*/ 48276 w 941733"/>
                <a:gd name="connsiteY141" fmla="*/ 4327 h 112738"/>
                <a:gd name="connsiteX142" fmla="*/ 83402 w 941733"/>
                <a:gd name="connsiteY142" fmla="*/ 19081 h 112738"/>
                <a:gd name="connsiteX143" fmla="*/ 96552 w 941733"/>
                <a:gd name="connsiteY143" fmla="*/ 58532 h 112738"/>
                <a:gd name="connsiteX144" fmla="*/ 83402 w 941733"/>
                <a:gd name="connsiteY144" fmla="*/ 97984 h 112738"/>
                <a:gd name="connsiteX145" fmla="*/ 48276 w 941733"/>
                <a:gd name="connsiteY145" fmla="*/ 112738 h 112738"/>
                <a:gd name="connsiteX146" fmla="*/ 13150 w 941733"/>
                <a:gd name="connsiteY146" fmla="*/ 97984 h 112738"/>
                <a:gd name="connsiteX147" fmla="*/ 0 w 941733"/>
                <a:gd name="connsiteY147" fmla="*/ 58532 h 112738"/>
                <a:gd name="connsiteX148" fmla="*/ 13150 w 941733"/>
                <a:gd name="connsiteY148" fmla="*/ 19081 h 112738"/>
                <a:gd name="connsiteX149" fmla="*/ 48276 w 941733"/>
                <a:gd name="connsiteY149" fmla="*/ 4327 h 112738"/>
                <a:gd name="connsiteX150" fmla="*/ 120788 w 941733"/>
                <a:gd name="connsiteY150" fmla="*/ 0 h 112738"/>
                <a:gd name="connsiteX151" fmla="*/ 134531 w 941733"/>
                <a:gd name="connsiteY151" fmla="*/ 0 h 112738"/>
                <a:gd name="connsiteX152" fmla="*/ 134531 w 941733"/>
                <a:gd name="connsiteY152" fmla="*/ 48625 h 112738"/>
                <a:gd name="connsiteX153" fmla="*/ 159855 w 941733"/>
                <a:gd name="connsiteY153" fmla="*/ 32719 h 112738"/>
                <a:gd name="connsiteX154" fmla="*/ 181377 w 941733"/>
                <a:gd name="connsiteY154" fmla="*/ 42695 h 112738"/>
                <a:gd name="connsiteX155" fmla="*/ 189225 w 941733"/>
                <a:gd name="connsiteY155" fmla="*/ 69973 h 112738"/>
                <a:gd name="connsiteX156" fmla="*/ 180330 w 941733"/>
                <a:gd name="connsiteY156" fmla="*/ 100355 h 112738"/>
                <a:gd name="connsiteX157" fmla="*/ 156925 w 941733"/>
                <a:gd name="connsiteY157" fmla="*/ 111900 h 112738"/>
                <a:gd name="connsiteX158" fmla="*/ 134531 w 941733"/>
                <a:gd name="connsiteY158" fmla="*/ 101575 h 112738"/>
                <a:gd name="connsiteX159" fmla="*/ 132857 w 941733"/>
                <a:gd name="connsiteY159" fmla="*/ 110993 h 112738"/>
                <a:gd name="connsiteX160" fmla="*/ 120788 w 941733"/>
                <a:gd name="connsiteY160" fmla="*/ 110993 h 1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941733" h="112738">
                  <a:moveTo>
                    <a:pt x="505862" y="73322"/>
                  </a:moveTo>
                  <a:cubicBezTo>
                    <a:pt x="498234" y="73322"/>
                    <a:pt x="492083" y="74741"/>
                    <a:pt x="487409" y="77578"/>
                  </a:cubicBezTo>
                  <a:cubicBezTo>
                    <a:pt x="482735" y="80415"/>
                    <a:pt x="480398" y="84182"/>
                    <a:pt x="480398" y="88879"/>
                  </a:cubicBezTo>
                  <a:cubicBezTo>
                    <a:pt x="480398" y="92182"/>
                    <a:pt x="481561" y="94972"/>
                    <a:pt x="483886" y="97251"/>
                  </a:cubicBezTo>
                  <a:cubicBezTo>
                    <a:pt x="486212" y="99530"/>
                    <a:pt x="489049" y="100669"/>
                    <a:pt x="492397" y="100669"/>
                  </a:cubicBezTo>
                  <a:cubicBezTo>
                    <a:pt x="498118" y="100669"/>
                    <a:pt x="504071" y="98135"/>
                    <a:pt x="510257" y="93065"/>
                  </a:cubicBezTo>
                  <a:lnTo>
                    <a:pt x="510257" y="73462"/>
                  </a:lnTo>
                  <a:close/>
                  <a:moveTo>
                    <a:pt x="156995" y="44788"/>
                  </a:moveTo>
                  <a:cubicBezTo>
                    <a:pt x="149321" y="44788"/>
                    <a:pt x="141833" y="48946"/>
                    <a:pt x="134531" y="57260"/>
                  </a:cubicBezTo>
                  <a:lnTo>
                    <a:pt x="134531" y="92100"/>
                  </a:lnTo>
                  <a:cubicBezTo>
                    <a:pt x="141600" y="98417"/>
                    <a:pt x="148344" y="101575"/>
                    <a:pt x="154762" y="101575"/>
                  </a:cubicBezTo>
                  <a:cubicBezTo>
                    <a:pt x="161087" y="101575"/>
                    <a:pt x="165971" y="98939"/>
                    <a:pt x="169413" y="93667"/>
                  </a:cubicBezTo>
                  <a:cubicBezTo>
                    <a:pt x="172854" y="88395"/>
                    <a:pt x="174575" y="80974"/>
                    <a:pt x="174575" y="71405"/>
                  </a:cubicBezTo>
                  <a:cubicBezTo>
                    <a:pt x="174575" y="53660"/>
                    <a:pt x="168715" y="44788"/>
                    <a:pt x="156995" y="44788"/>
                  </a:cubicBezTo>
                  <a:close/>
                  <a:moveTo>
                    <a:pt x="242338" y="43045"/>
                  </a:moveTo>
                  <a:cubicBezTo>
                    <a:pt x="231781" y="43045"/>
                    <a:pt x="225897" y="50091"/>
                    <a:pt x="224688" y="64183"/>
                  </a:cubicBezTo>
                  <a:lnTo>
                    <a:pt x="258105" y="64183"/>
                  </a:lnTo>
                  <a:cubicBezTo>
                    <a:pt x="258105" y="50091"/>
                    <a:pt x="252849" y="43045"/>
                    <a:pt x="242338" y="43045"/>
                  </a:cubicBezTo>
                  <a:close/>
                  <a:moveTo>
                    <a:pt x="346006" y="34394"/>
                  </a:moveTo>
                  <a:lnTo>
                    <a:pt x="359431" y="34394"/>
                  </a:lnTo>
                  <a:lnTo>
                    <a:pt x="376022" y="93085"/>
                  </a:lnTo>
                  <a:lnTo>
                    <a:pt x="394015" y="34394"/>
                  </a:lnTo>
                  <a:lnTo>
                    <a:pt x="407759" y="34394"/>
                  </a:lnTo>
                  <a:lnTo>
                    <a:pt x="423467" y="92894"/>
                  </a:lnTo>
                  <a:lnTo>
                    <a:pt x="442465" y="34394"/>
                  </a:lnTo>
                  <a:lnTo>
                    <a:pt x="454279" y="34394"/>
                  </a:lnTo>
                  <a:lnTo>
                    <a:pt x="429583" y="110157"/>
                  </a:lnTo>
                  <a:lnTo>
                    <a:pt x="415839" y="110157"/>
                  </a:lnTo>
                  <a:lnTo>
                    <a:pt x="399721" y="51474"/>
                  </a:lnTo>
                  <a:lnTo>
                    <a:pt x="381586" y="110157"/>
                  </a:lnTo>
                  <a:lnTo>
                    <a:pt x="367703" y="110157"/>
                  </a:lnTo>
                  <a:close/>
                  <a:moveTo>
                    <a:pt x="586875" y="32720"/>
                  </a:moveTo>
                  <a:cubicBezTo>
                    <a:pt x="588271" y="32720"/>
                    <a:pt x="589736" y="32837"/>
                    <a:pt x="591271" y="33071"/>
                  </a:cubicBezTo>
                  <a:lnTo>
                    <a:pt x="591271" y="45975"/>
                  </a:lnTo>
                  <a:cubicBezTo>
                    <a:pt x="588899" y="45184"/>
                    <a:pt x="586806" y="44789"/>
                    <a:pt x="584992" y="44789"/>
                  </a:cubicBezTo>
                  <a:cubicBezTo>
                    <a:pt x="576295" y="44789"/>
                    <a:pt x="569016" y="49946"/>
                    <a:pt x="563156" y="60260"/>
                  </a:cubicBezTo>
                  <a:lnTo>
                    <a:pt x="563156" y="110157"/>
                  </a:lnTo>
                  <a:lnTo>
                    <a:pt x="549413" y="110157"/>
                  </a:lnTo>
                  <a:lnTo>
                    <a:pt x="549413" y="34394"/>
                  </a:lnTo>
                  <a:lnTo>
                    <a:pt x="563156" y="34394"/>
                  </a:lnTo>
                  <a:lnTo>
                    <a:pt x="563156" y="48626"/>
                  </a:lnTo>
                  <a:cubicBezTo>
                    <a:pt x="568597" y="38022"/>
                    <a:pt x="576504" y="32720"/>
                    <a:pt x="586875" y="32720"/>
                  </a:cubicBezTo>
                  <a:close/>
                  <a:moveTo>
                    <a:pt x="499374" y="32720"/>
                  </a:moveTo>
                  <a:cubicBezTo>
                    <a:pt x="507792" y="32720"/>
                    <a:pt x="514001" y="34639"/>
                    <a:pt x="518001" y="38476"/>
                  </a:cubicBezTo>
                  <a:cubicBezTo>
                    <a:pt x="522000" y="42313"/>
                    <a:pt x="524000" y="48231"/>
                    <a:pt x="524000" y="56230"/>
                  </a:cubicBezTo>
                  <a:lnTo>
                    <a:pt x="524000" y="90554"/>
                  </a:lnTo>
                  <a:cubicBezTo>
                    <a:pt x="524000" y="98414"/>
                    <a:pt x="526419" y="102344"/>
                    <a:pt x="531256" y="102344"/>
                  </a:cubicBezTo>
                  <a:cubicBezTo>
                    <a:pt x="531860" y="102344"/>
                    <a:pt x="532744" y="102251"/>
                    <a:pt x="533907" y="102065"/>
                  </a:cubicBezTo>
                  <a:lnTo>
                    <a:pt x="534883" y="109669"/>
                  </a:lnTo>
                  <a:cubicBezTo>
                    <a:pt x="531767" y="111157"/>
                    <a:pt x="528325" y="111901"/>
                    <a:pt x="524558" y="111901"/>
                  </a:cubicBezTo>
                  <a:cubicBezTo>
                    <a:pt x="518140" y="111901"/>
                    <a:pt x="514047" y="108111"/>
                    <a:pt x="512280" y="100530"/>
                  </a:cubicBezTo>
                  <a:cubicBezTo>
                    <a:pt x="504048" y="108111"/>
                    <a:pt x="496118" y="111901"/>
                    <a:pt x="488491" y="111901"/>
                  </a:cubicBezTo>
                  <a:cubicBezTo>
                    <a:pt x="482212" y="111901"/>
                    <a:pt x="477003" y="109936"/>
                    <a:pt x="472864" y="106006"/>
                  </a:cubicBezTo>
                  <a:cubicBezTo>
                    <a:pt x="468724" y="102076"/>
                    <a:pt x="466655" y="97112"/>
                    <a:pt x="466655" y="91112"/>
                  </a:cubicBezTo>
                  <a:cubicBezTo>
                    <a:pt x="466655" y="82833"/>
                    <a:pt x="470131" y="76473"/>
                    <a:pt x="477084" y="72032"/>
                  </a:cubicBezTo>
                  <a:cubicBezTo>
                    <a:pt x="484037" y="67590"/>
                    <a:pt x="494025" y="65369"/>
                    <a:pt x="507048" y="65369"/>
                  </a:cubicBezTo>
                  <a:lnTo>
                    <a:pt x="510257" y="65369"/>
                  </a:lnTo>
                  <a:lnTo>
                    <a:pt x="510257" y="56230"/>
                  </a:lnTo>
                  <a:cubicBezTo>
                    <a:pt x="510257" y="47440"/>
                    <a:pt x="505676" y="43045"/>
                    <a:pt x="496513" y="43045"/>
                  </a:cubicBezTo>
                  <a:cubicBezTo>
                    <a:pt x="489398" y="43045"/>
                    <a:pt x="481631" y="45277"/>
                    <a:pt x="473213" y="49742"/>
                  </a:cubicBezTo>
                  <a:lnTo>
                    <a:pt x="473213" y="38371"/>
                  </a:lnTo>
                  <a:cubicBezTo>
                    <a:pt x="482468" y="34604"/>
                    <a:pt x="491188" y="32720"/>
                    <a:pt x="499374" y="32720"/>
                  </a:cubicBezTo>
                  <a:close/>
                  <a:moveTo>
                    <a:pt x="339225" y="32720"/>
                  </a:moveTo>
                  <a:cubicBezTo>
                    <a:pt x="340621" y="32720"/>
                    <a:pt x="342086" y="32837"/>
                    <a:pt x="343620" y="33071"/>
                  </a:cubicBezTo>
                  <a:lnTo>
                    <a:pt x="343620" y="45975"/>
                  </a:lnTo>
                  <a:cubicBezTo>
                    <a:pt x="341249" y="45184"/>
                    <a:pt x="339156" y="44789"/>
                    <a:pt x="337342" y="44789"/>
                  </a:cubicBezTo>
                  <a:cubicBezTo>
                    <a:pt x="328645" y="44789"/>
                    <a:pt x="321366" y="49946"/>
                    <a:pt x="315506" y="60260"/>
                  </a:cubicBezTo>
                  <a:lnTo>
                    <a:pt x="315506" y="110157"/>
                  </a:lnTo>
                  <a:lnTo>
                    <a:pt x="301763" y="110157"/>
                  </a:lnTo>
                  <a:lnTo>
                    <a:pt x="301763" y="34394"/>
                  </a:lnTo>
                  <a:lnTo>
                    <a:pt x="315506" y="34394"/>
                  </a:lnTo>
                  <a:lnTo>
                    <a:pt x="315506" y="48626"/>
                  </a:lnTo>
                  <a:cubicBezTo>
                    <a:pt x="320947" y="38022"/>
                    <a:pt x="328854" y="32720"/>
                    <a:pt x="339225" y="32720"/>
                  </a:cubicBezTo>
                  <a:close/>
                  <a:moveTo>
                    <a:pt x="243175" y="32720"/>
                  </a:moveTo>
                  <a:cubicBezTo>
                    <a:pt x="252338" y="32720"/>
                    <a:pt x="259419" y="35987"/>
                    <a:pt x="264418" y="42522"/>
                  </a:cubicBezTo>
                  <a:cubicBezTo>
                    <a:pt x="269418" y="49056"/>
                    <a:pt x="271918" y="58323"/>
                    <a:pt x="271918" y="70322"/>
                  </a:cubicBezTo>
                  <a:lnTo>
                    <a:pt x="271848" y="74508"/>
                  </a:lnTo>
                  <a:lnTo>
                    <a:pt x="224060" y="74508"/>
                  </a:lnTo>
                  <a:cubicBezTo>
                    <a:pt x="226060" y="92461"/>
                    <a:pt x="234874" y="101437"/>
                    <a:pt x="250501" y="101437"/>
                  </a:cubicBezTo>
                  <a:cubicBezTo>
                    <a:pt x="256221" y="101437"/>
                    <a:pt x="263244" y="99879"/>
                    <a:pt x="271569" y="96763"/>
                  </a:cubicBezTo>
                  <a:lnTo>
                    <a:pt x="271569" y="107716"/>
                  </a:lnTo>
                  <a:cubicBezTo>
                    <a:pt x="262360" y="110506"/>
                    <a:pt x="254477" y="111901"/>
                    <a:pt x="247919" y="111901"/>
                  </a:cubicBezTo>
                  <a:cubicBezTo>
                    <a:pt x="236711" y="111901"/>
                    <a:pt x="227595" y="108196"/>
                    <a:pt x="220572" y="100784"/>
                  </a:cubicBezTo>
                  <a:cubicBezTo>
                    <a:pt x="213549" y="93372"/>
                    <a:pt x="210038" y="83765"/>
                    <a:pt x="210038" y="71962"/>
                  </a:cubicBezTo>
                  <a:cubicBezTo>
                    <a:pt x="210038" y="60484"/>
                    <a:pt x="213142" y="51075"/>
                    <a:pt x="219351" y="43733"/>
                  </a:cubicBezTo>
                  <a:cubicBezTo>
                    <a:pt x="225560" y="36391"/>
                    <a:pt x="233502" y="32720"/>
                    <a:pt x="243175" y="32720"/>
                  </a:cubicBezTo>
                  <a:close/>
                  <a:moveTo>
                    <a:pt x="620864" y="19326"/>
                  </a:moveTo>
                  <a:lnTo>
                    <a:pt x="620864" y="34394"/>
                  </a:lnTo>
                  <a:lnTo>
                    <a:pt x="640677" y="34394"/>
                  </a:lnTo>
                  <a:lnTo>
                    <a:pt x="640677" y="44719"/>
                  </a:lnTo>
                  <a:lnTo>
                    <a:pt x="620864" y="44719"/>
                  </a:lnTo>
                  <a:lnTo>
                    <a:pt x="620864" y="86717"/>
                  </a:lnTo>
                  <a:cubicBezTo>
                    <a:pt x="620864" y="96623"/>
                    <a:pt x="625143" y="101576"/>
                    <a:pt x="633700" y="101576"/>
                  </a:cubicBezTo>
                  <a:cubicBezTo>
                    <a:pt x="635514" y="101576"/>
                    <a:pt x="637723" y="101274"/>
                    <a:pt x="640328" y="100669"/>
                  </a:cubicBezTo>
                  <a:lnTo>
                    <a:pt x="640328" y="110157"/>
                  </a:lnTo>
                  <a:cubicBezTo>
                    <a:pt x="636096" y="111320"/>
                    <a:pt x="632421" y="111901"/>
                    <a:pt x="629305" y="111901"/>
                  </a:cubicBezTo>
                  <a:cubicBezTo>
                    <a:pt x="622329" y="111901"/>
                    <a:pt x="616888" y="109901"/>
                    <a:pt x="612981" y="105902"/>
                  </a:cubicBezTo>
                  <a:cubicBezTo>
                    <a:pt x="609074" y="101902"/>
                    <a:pt x="607121" y="96344"/>
                    <a:pt x="607121" y="89228"/>
                  </a:cubicBezTo>
                  <a:lnTo>
                    <a:pt x="607121" y="44719"/>
                  </a:lnTo>
                  <a:lnTo>
                    <a:pt x="597633" y="44719"/>
                  </a:lnTo>
                  <a:lnTo>
                    <a:pt x="597633" y="34394"/>
                  </a:lnTo>
                  <a:lnTo>
                    <a:pt x="607121" y="34394"/>
                  </a:lnTo>
                  <a:lnTo>
                    <a:pt x="607121" y="20651"/>
                  </a:lnTo>
                  <a:close/>
                  <a:moveTo>
                    <a:pt x="48276" y="15279"/>
                  </a:moveTo>
                  <a:cubicBezTo>
                    <a:pt x="37997" y="15279"/>
                    <a:pt x="29975" y="19081"/>
                    <a:pt x="24207" y="26686"/>
                  </a:cubicBezTo>
                  <a:cubicBezTo>
                    <a:pt x="18440" y="34290"/>
                    <a:pt x="15557" y="44859"/>
                    <a:pt x="15557" y="58393"/>
                  </a:cubicBezTo>
                  <a:cubicBezTo>
                    <a:pt x="15557" y="72020"/>
                    <a:pt x="18440" y="82659"/>
                    <a:pt x="24207" y="90310"/>
                  </a:cubicBezTo>
                  <a:cubicBezTo>
                    <a:pt x="29975" y="97960"/>
                    <a:pt x="37997" y="101786"/>
                    <a:pt x="48276" y="101786"/>
                  </a:cubicBezTo>
                  <a:cubicBezTo>
                    <a:pt x="58554" y="101786"/>
                    <a:pt x="66577" y="97960"/>
                    <a:pt x="72344" y="90310"/>
                  </a:cubicBezTo>
                  <a:cubicBezTo>
                    <a:pt x="78111" y="82659"/>
                    <a:pt x="80995" y="72020"/>
                    <a:pt x="80995" y="58393"/>
                  </a:cubicBezTo>
                  <a:cubicBezTo>
                    <a:pt x="80995" y="44859"/>
                    <a:pt x="78111" y="34290"/>
                    <a:pt x="72344" y="26686"/>
                  </a:cubicBezTo>
                  <a:cubicBezTo>
                    <a:pt x="66577" y="19081"/>
                    <a:pt x="58554" y="15279"/>
                    <a:pt x="48276" y="15279"/>
                  </a:cubicBezTo>
                  <a:close/>
                  <a:moveTo>
                    <a:pt x="863319" y="6908"/>
                  </a:moveTo>
                  <a:lnTo>
                    <a:pt x="877969" y="6908"/>
                  </a:lnTo>
                  <a:lnTo>
                    <a:pt x="877969" y="50440"/>
                  </a:lnTo>
                  <a:lnTo>
                    <a:pt x="927083" y="50440"/>
                  </a:lnTo>
                  <a:lnTo>
                    <a:pt x="927083" y="6908"/>
                  </a:lnTo>
                  <a:lnTo>
                    <a:pt x="941733" y="6908"/>
                  </a:lnTo>
                  <a:lnTo>
                    <a:pt x="941733" y="110157"/>
                  </a:lnTo>
                  <a:lnTo>
                    <a:pt x="927083" y="110157"/>
                  </a:lnTo>
                  <a:lnTo>
                    <a:pt x="927083" y="61393"/>
                  </a:lnTo>
                  <a:lnTo>
                    <a:pt x="877969" y="61393"/>
                  </a:lnTo>
                  <a:lnTo>
                    <a:pt x="877969" y="110157"/>
                  </a:lnTo>
                  <a:lnTo>
                    <a:pt x="863319" y="110157"/>
                  </a:lnTo>
                  <a:close/>
                  <a:moveTo>
                    <a:pt x="768069" y="6908"/>
                  </a:moveTo>
                  <a:lnTo>
                    <a:pt x="781812" y="6908"/>
                  </a:lnTo>
                  <a:lnTo>
                    <a:pt x="781812" y="57695"/>
                  </a:lnTo>
                  <a:lnTo>
                    <a:pt x="823600" y="6908"/>
                  </a:lnTo>
                  <a:lnTo>
                    <a:pt x="838326" y="6908"/>
                  </a:lnTo>
                  <a:lnTo>
                    <a:pt x="797883" y="56171"/>
                  </a:lnTo>
                  <a:lnTo>
                    <a:pt x="845467" y="110157"/>
                  </a:lnTo>
                  <a:lnTo>
                    <a:pt x="826949" y="110157"/>
                  </a:lnTo>
                  <a:lnTo>
                    <a:pt x="781812" y="57835"/>
                  </a:lnTo>
                  <a:lnTo>
                    <a:pt x="781812" y="110157"/>
                  </a:lnTo>
                  <a:lnTo>
                    <a:pt x="768069" y="110157"/>
                  </a:lnTo>
                  <a:close/>
                  <a:moveTo>
                    <a:pt x="691869" y="6908"/>
                  </a:moveTo>
                  <a:lnTo>
                    <a:pt x="706519" y="6908"/>
                  </a:lnTo>
                  <a:lnTo>
                    <a:pt x="706519" y="99204"/>
                  </a:lnTo>
                  <a:lnTo>
                    <a:pt x="752982" y="99204"/>
                  </a:lnTo>
                  <a:lnTo>
                    <a:pt x="752982" y="110157"/>
                  </a:lnTo>
                  <a:lnTo>
                    <a:pt x="691869" y="110157"/>
                  </a:lnTo>
                  <a:close/>
                  <a:moveTo>
                    <a:pt x="48276" y="4327"/>
                  </a:moveTo>
                  <a:cubicBezTo>
                    <a:pt x="62926" y="4327"/>
                    <a:pt x="74635" y="9245"/>
                    <a:pt x="83402" y="19081"/>
                  </a:cubicBezTo>
                  <a:cubicBezTo>
                    <a:pt x="92168" y="28918"/>
                    <a:pt x="96552" y="42068"/>
                    <a:pt x="96552" y="58532"/>
                  </a:cubicBezTo>
                  <a:cubicBezTo>
                    <a:pt x="96552" y="74997"/>
                    <a:pt x="92168" y="88147"/>
                    <a:pt x="83402" y="97984"/>
                  </a:cubicBezTo>
                  <a:cubicBezTo>
                    <a:pt x="74635" y="107820"/>
                    <a:pt x="62926" y="112738"/>
                    <a:pt x="48276" y="112738"/>
                  </a:cubicBezTo>
                  <a:cubicBezTo>
                    <a:pt x="33625" y="112738"/>
                    <a:pt x="21917" y="107820"/>
                    <a:pt x="13150" y="97984"/>
                  </a:cubicBezTo>
                  <a:cubicBezTo>
                    <a:pt x="4383" y="88147"/>
                    <a:pt x="0" y="74997"/>
                    <a:pt x="0" y="58532"/>
                  </a:cubicBezTo>
                  <a:cubicBezTo>
                    <a:pt x="0" y="42068"/>
                    <a:pt x="4383" y="28918"/>
                    <a:pt x="13150" y="19081"/>
                  </a:cubicBezTo>
                  <a:cubicBezTo>
                    <a:pt x="21917" y="9245"/>
                    <a:pt x="33625" y="4327"/>
                    <a:pt x="48276" y="4327"/>
                  </a:cubicBezTo>
                  <a:close/>
                  <a:moveTo>
                    <a:pt x="120788" y="0"/>
                  </a:moveTo>
                  <a:lnTo>
                    <a:pt x="134531" y="0"/>
                  </a:lnTo>
                  <a:lnTo>
                    <a:pt x="134531" y="48625"/>
                  </a:lnTo>
                  <a:cubicBezTo>
                    <a:pt x="140159" y="38021"/>
                    <a:pt x="148600" y="32719"/>
                    <a:pt x="159855" y="32719"/>
                  </a:cubicBezTo>
                  <a:cubicBezTo>
                    <a:pt x="168971" y="32719"/>
                    <a:pt x="176145" y="36044"/>
                    <a:pt x="181377" y="42695"/>
                  </a:cubicBezTo>
                  <a:cubicBezTo>
                    <a:pt x="186609" y="49346"/>
                    <a:pt x="189225" y="58438"/>
                    <a:pt x="189225" y="69973"/>
                  </a:cubicBezTo>
                  <a:cubicBezTo>
                    <a:pt x="189225" y="82530"/>
                    <a:pt x="186260" y="92657"/>
                    <a:pt x="180330" y="100355"/>
                  </a:cubicBezTo>
                  <a:cubicBezTo>
                    <a:pt x="174401" y="108052"/>
                    <a:pt x="166599" y="111900"/>
                    <a:pt x="156925" y="111900"/>
                  </a:cubicBezTo>
                  <a:cubicBezTo>
                    <a:pt x="147949" y="111900"/>
                    <a:pt x="140484" y="108459"/>
                    <a:pt x="134531" y="101575"/>
                  </a:cubicBezTo>
                  <a:lnTo>
                    <a:pt x="132857" y="110993"/>
                  </a:lnTo>
                  <a:lnTo>
                    <a:pt x="120788" y="1109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64AB05-53E0-4961-B7C3-E21A6AF55170}"/>
              </a:ext>
            </a:extLst>
          </p:cNvPr>
          <p:cNvGrpSpPr/>
          <p:nvPr/>
        </p:nvGrpSpPr>
        <p:grpSpPr>
          <a:xfrm>
            <a:off x="7603609" y="2130594"/>
            <a:ext cx="2093619" cy="3212378"/>
            <a:chOff x="7603609" y="2130594"/>
            <a:chExt cx="2093619" cy="3212378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637D106-0F10-421D-91C5-973C52F375B9}"/>
                </a:ext>
              </a:extLst>
            </p:cNvPr>
            <p:cNvSpPr txBox="1"/>
            <p:nvPr/>
          </p:nvSpPr>
          <p:spPr>
            <a:xfrm>
              <a:off x="8445848" y="2130594"/>
              <a:ext cx="967074" cy="104794"/>
            </a:xfrm>
            <a:custGeom>
              <a:avLst/>
              <a:gdLst>
                <a:gd name="connsiteX0" fmla="*/ 309293 w 1032662"/>
                <a:gd name="connsiteY0" fmla="*/ 73322 h 111901"/>
                <a:gd name="connsiteX1" fmla="*/ 290840 w 1032662"/>
                <a:gd name="connsiteY1" fmla="*/ 77578 h 111901"/>
                <a:gd name="connsiteX2" fmla="*/ 283829 w 1032662"/>
                <a:gd name="connsiteY2" fmla="*/ 88879 h 111901"/>
                <a:gd name="connsiteX3" fmla="*/ 287317 w 1032662"/>
                <a:gd name="connsiteY3" fmla="*/ 97251 h 111901"/>
                <a:gd name="connsiteX4" fmla="*/ 295828 w 1032662"/>
                <a:gd name="connsiteY4" fmla="*/ 100669 h 111901"/>
                <a:gd name="connsiteX5" fmla="*/ 313688 w 1032662"/>
                <a:gd name="connsiteY5" fmla="*/ 93065 h 111901"/>
                <a:gd name="connsiteX6" fmla="*/ 313688 w 1032662"/>
                <a:gd name="connsiteY6" fmla="*/ 73462 h 111901"/>
                <a:gd name="connsiteX7" fmla="*/ 389051 w 1032662"/>
                <a:gd name="connsiteY7" fmla="*/ 44788 h 111901"/>
                <a:gd name="connsiteX8" fmla="*/ 366587 w 1032662"/>
                <a:gd name="connsiteY8" fmla="*/ 57260 h 111901"/>
                <a:gd name="connsiteX9" fmla="*/ 366587 w 1032662"/>
                <a:gd name="connsiteY9" fmla="*/ 92099 h 111901"/>
                <a:gd name="connsiteX10" fmla="*/ 386818 w 1032662"/>
                <a:gd name="connsiteY10" fmla="*/ 101575 h 111901"/>
                <a:gd name="connsiteX11" fmla="*/ 401468 w 1032662"/>
                <a:gd name="connsiteY11" fmla="*/ 93667 h 111901"/>
                <a:gd name="connsiteX12" fmla="*/ 406631 w 1032662"/>
                <a:gd name="connsiteY12" fmla="*/ 71405 h 111901"/>
                <a:gd name="connsiteX13" fmla="*/ 389051 w 1032662"/>
                <a:gd name="connsiteY13" fmla="*/ 44788 h 111901"/>
                <a:gd name="connsiteX14" fmla="*/ 135296 w 1032662"/>
                <a:gd name="connsiteY14" fmla="*/ 43045 h 111901"/>
                <a:gd name="connsiteX15" fmla="*/ 119451 w 1032662"/>
                <a:gd name="connsiteY15" fmla="*/ 50684 h 111901"/>
                <a:gd name="connsiteX16" fmla="*/ 113844 w 1032662"/>
                <a:gd name="connsiteY16" fmla="*/ 72276 h 111901"/>
                <a:gd name="connsiteX17" fmla="*/ 119451 w 1032662"/>
                <a:gd name="connsiteY17" fmla="*/ 93902 h 111901"/>
                <a:gd name="connsiteX18" fmla="*/ 135296 w 1032662"/>
                <a:gd name="connsiteY18" fmla="*/ 101576 h 111901"/>
                <a:gd name="connsiteX19" fmla="*/ 151177 w 1032662"/>
                <a:gd name="connsiteY19" fmla="*/ 93902 h 111901"/>
                <a:gd name="connsiteX20" fmla="*/ 156818 w 1032662"/>
                <a:gd name="connsiteY20" fmla="*/ 72276 h 111901"/>
                <a:gd name="connsiteX21" fmla="*/ 151177 w 1032662"/>
                <a:gd name="connsiteY21" fmla="*/ 50684 h 111901"/>
                <a:gd name="connsiteX22" fmla="*/ 135296 w 1032662"/>
                <a:gd name="connsiteY22" fmla="*/ 43045 h 111901"/>
                <a:gd name="connsiteX23" fmla="*/ 504406 w 1032662"/>
                <a:gd name="connsiteY23" fmla="*/ 34394 h 111901"/>
                <a:gd name="connsiteX24" fmla="*/ 518150 w 1032662"/>
                <a:gd name="connsiteY24" fmla="*/ 34394 h 111901"/>
                <a:gd name="connsiteX25" fmla="*/ 518150 w 1032662"/>
                <a:gd name="connsiteY25" fmla="*/ 84345 h 111901"/>
                <a:gd name="connsiteX26" fmla="*/ 520626 w 1032662"/>
                <a:gd name="connsiteY26" fmla="*/ 96449 h 111901"/>
                <a:gd name="connsiteX27" fmla="*/ 528893 w 1032662"/>
                <a:gd name="connsiteY27" fmla="*/ 100041 h 111901"/>
                <a:gd name="connsiteX28" fmla="*/ 552613 w 1032662"/>
                <a:gd name="connsiteY28" fmla="*/ 83508 h 111901"/>
                <a:gd name="connsiteX29" fmla="*/ 552613 w 1032662"/>
                <a:gd name="connsiteY29" fmla="*/ 34394 h 111901"/>
                <a:gd name="connsiteX30" fmla="*/ 566356 w 1032662"/>
                <a:gd name="connsiteY30" fmla="*/ 34394 h 111901"/>
                <a:gd name="connsiteX31" fmla="*/ 566356 w 1032662"/>
                <a:gd name="connsiteY31" fmla="*/ 110157 h 111901"/>
                <a:gd name="connsiteX32" fmla="*/ 552613 w 1032662"/>
                <a:gd name="connsiteY32" fmla="*/ 110157 h 111901"/>
                <a:gd name="connsiteX33" fmla="*/ 552613 w 1032662"/>
                <a:gd name="connsiteY33" fmla="*/ 95925 h 111901"/>
                <a:gd name="connsiteX34" fmla="*/ 526033 w 1032662"/>
                <a:gd name="connsiteY34" fmla="*/ 111901 h 111901"/>
                <a:gd name="connsiteX35" fmla="*/ 510267 w 1032662"/>
                <a:gd name="connsiteY35" fmla="*/ 105657 h 111901"/>
                <a:gd name="connsiteX36" fmla="*/ 504406 w 1032662"/>
                <a:gd name="connsiteY36" fmla="*/ 88810 h 111901"/>
                <a:gd name="connsiteX37" fmla="*/ 717086 w 1032662"/>
                <a:gd name="connsiteY37" fmla="*/ 32720 h 111901"/>
                <a:gd name="connsiteX38" fmla="*/ 732818 w 1032662"/>
                <a:gd name="connsiteY38" fmla="*/ 38964 h 111901"/>
                <a:gd name="connsiteX39" fmla="*/ 738643 w 1032662"/>
                <a:gd name="connsiteY39" fmla="*/ 55742 h 111901"/>
                <a:gd name="connsiteX40" fmla="*/ 738643 w 1032662"/>
                <a:gd name="connsiteY40" fmla="*/ 110157 h 111901"/>
                <a:gd name="connsiteX41" fmla="*/ 724900 w 1032662"/>
                <a:gd name="connsiteY41" fmla="*/ 110157 h 111901"/>
                <a:gd name="connsiteX42" fmla="*/ 724900 w 1032662"/>
                <a:gd name="connsiteY42" fmla="*/ 60207 h 111901"/>
                <a:gd name="connsiteX43" fmla="*/ 722423 w 1032662"/>
                <a:gd name="connsiteY43" fmla="*/ 48172 h 111901"/>
                <a:gd name="connsiteX44" fmla="*/ 714226 w 1032662"/>
                <a:gd name="connsiteY44" fmla="*/ 44580 h 111901"/>
                <a:gd name="connsiteX45" fmla="*/ 690437 w 1032662"/>
                <a:gd name="connsiteY45" fmla="*/ 61114 h 111901"/>
                <a:gd name="connsiteX46" fmla="*/ 690437 w 1032662"/>
                <a:gd name="connsiteY46" fmla="*/ 110157 h 111901"/>
                <a:gd name="connsiteX47" fmla="*/ 676693 w 1032662"/>
                <a:gd name="connsiteY47" fmla="*/ 110157 h 111901"/>
                <a:gd name="connsiteX48" fmla="*/ 676693 w 1032662"/>
                <a:gd name="connsiteY48" fmla="*/ 34394 h 111901"/>
                <a:gd name="connsiteX49" fmla="*/ 690437 w 1032662"/>
                <a:gd name="connsiteY49" fmla="*/ 34394 h 111901"/>
                <a:gd name="connsiteX50" fmla="*/ 690437 w 1032662"/>
                <a:gd name="connsiteY50" fmla="*/ 48626 h 111901"/>
                <a:gd name="connsiteX51" fmla="*/ 717086 w 1032662"/>
                <a:gd name="connsiteY51" fmla="*/ 32720 h 111901"/>
                <a:gd name="connsiteX52" fmla="*/ 631361 w 1032662"/>
                <a:gd name="connsiteY52" fmla="*/ 32720 h 111901"/>
                <a:gd name="connsiteX53" fmla="*/ 647093 w 1032662"/>
                <a:gd name="connsiteY53" fmla="*/ 38964 h 111901"/>
                <a:gd name="connsiteX54" fmla="*/ 652918 w 1032662"/>
                <a:gd name="connsiteY54" fmla="*/ 55742 h 111901"/>
                <a:gd name="connsiteX55" fmla="*/ 652918 w 1032662"/>
                <a:gd name="connsiteY55" fmla="*/ 110157 h 111901"/>
                <a:gd name="connsiteX56" fmla="*/ 639175 w 1032662"/>
                <a:gd name="connsiteY56" fmla="*/ 110157 h 111901"/>
                <a:gd name="connsiteX57" fmla="*/ 639175 w 1032662"/>
                <a:gd name="connsiteY57" fmla="*/ 60207 h 111901"/>
                <a:gd name="connsiteX58" fmla="*/ 636698 w 1032662"/>
                <a:gd name="connsiteY58" fmla="*/ 48172 h 111901"/>
                <a:gd name="connsiteX59" fmla="*/ 628501 w 1032662"/>
                <a:gd name="connsiteY59" fmla="*/ 44580 h 111901"/>
                <a:gd name="connsiteX60" fmla="*/ 604712 w 1032662"/>
                <a:gd name="connsiteY60" fmla="*/ 61114 h 111901"/>
                <a:gd name="connsiteX61" fmla="*/ 604712 w 1032662"/>
                <a:gd name="connsiteY61" fmla="*/ 110157 h 111901"/>
                <a:gd name="connsiteX62" fmla="*/ 590968 w 1032662"/>
                <a:gd name="connsiteY62" fmla="*/ 110157 h 111901"/>
                <a:gd name="connsiteX63" fmla="*/ 590968 w 1032662"/>
                <a:gd name="connsiteY63" fmla="*/ 34394 h 111901"/>
                <a:gd name="connsiteX64" fmla="*/ 604712 w 1032662"/>
                <a:gd name="connsiteY64" fmla="*/ 34394 h 111901"/>
                <a:gd name="connsiteX65" fmla="*/ 604712 w 1032662"/>
                <a:gd name="connsiteY65" fmla="*/ 48626 h 111901"/>
                <a:gd name="connsiteX66" fmla="*/ 631361 w 1032662"/>
                <a:gd name="connsiteY66" fmla="*/ 32720 h 111901"/>
                <a:gd name="connsiteX67" fmla="*/ 485556 w 1032662"/>
                <a:gd name="connsiteY67" fmla="*/ 32720 h 111901"/>
                <a:gd name="connsiteX68" fmla="*/ 489951 w 1032662"/>
                <a:gd name="connsiteY68" fmla="*/ 33071 h 111901"/>
                <a:gd name="connsiteX69" fmla="*/ 489951 w 1032662"/>
                <a:gd name="connsiteY69" fmla="*/ 45975 h 111901"/>
                <a:gd name="connsiteX70" fmla="*/ 483673 w 1032662"/>
                <a:gd name="connsiteY70" fmla="*/ 44789 h 111901"/>
                <a:gd name="connsiteX71" fmla="*/ 461837 w 1032662"/>
                <a:gd name="connsiteY71" fmla="*/ 60260 h 111901"/>
                <a:gd name="connsiteX72" fmla="*/ 461837 w 1032662"/>
                <a:gd name="connsiteY72" fmla="*/ 110157 h 111901"/>
                <a:gd name="connsiteX73" fmla="*/ 448093 w 1032662"/>
                <a:gd name="connsiteY73" fmla="*/ 110157 h 111901"/>
                <a:gd name="connsiteX74" fmla="*/ 448093 w 1032662"/>
                <a:gd name="connsiteY74" fmla="*/ 34394 h 111901"/>
                <a:gd name="connsiteX75" fmla="*/ 461837 w 1032662"/>
                <a:gd name="connsiteY75" fmla="*/ 34394 h 111901"/>
                <a:gd name="connsiteX76" fmla="*/ 461837 w 1032662"/>
                <a:gd name="connsiteY76" fmla="*/ 48626 h 111901"/>
                <a:gd name="connsiteX77" fmla="*/ 485556 w 1032662"/>
                <a:gd name="connsiteY77" fmla="*/ 32720 h 111901"/>
                <a:gd name="connsiteX78" fmla="*/ 302805 w 1032662"/>
                <a:gd name="connsiteY78" fmla="*/ 32720 h 111901"/>
                <a:gd name="connsiteX79" fmla="*/ 321431 w 1032662"/>
                <a:gd name="connsiteY79" fmla="*/ 38475 h 111901"/>
                <a:gd name="connsiteX80" fmla="*/ 327431 w 1032662"/>
                <a:gd name="connsiteY80" fmla="*/ 56230 h 111901"/>
                <a:gd name="connsiteX81" fmla="*/ 327431 w 1032662"/>
                <a:gd name="connsiteY81" fmla="*/ 90554 h 111901"/>
                <a:gd name="connsiteX82" fmla="*/ 334686 w 1032662"/>
                <a:gd name="connsiteY82" fmla="*/ 102344 h 111901"/>
                <a:gd name="connsiteX83" fmla="*/ 337337 w 1032662"/>
                <a:gd name="connsiteY83" fmla="*/ 102065 h 111901"/>
                <a:gd name="connsiteX84" fmla="*/ 338314 w 1032662"/>
                <a:gd name="connsiteY84" fmla="*/ 109669 h 111901"/>
                <a:gd name="connsiteX85" fmla="*/ 327989 w 1032662"/>
                <a:gd name="connsiteY85" fmla="*/ 111901 h 111901"/>
                <a:gd name="connsiteX86" fmla="*/ 315711 w 1032662"/>
                <a:gd name="connsiteY86" fmla="*/ 100530 h 111901"/>
                <a:gd name="connsiteX87" fmla="*/ 291922 w 1032662"/>
                <a:gd name="connsiteY87" fmla="*/ 111901 h 111901"/>
                <a:gd name="connsiteX88" fmla="*/ 276295 w 1032662"/>
                <a:gd name="connsiteY88" fmla="*/ 106006 h 111901"/>
                <a:gd name="connsiteX89" fmla="*/ 270086 w 1032662"/>
                <a:gd name="connsiteY89" fmla="*/ 91112 h 111901"/>
                <a:gd name="connsiteX90" fmla="*/ 280515 w 1032662"/>
                <a:gd name="connsiteY90" fmla="*/ 72031 h 111901"/>
                <a:gd name="connsiteX91" fmla="*/ 310479 w 1032662"/>
                <a:gd name="connsiteY91" fmla="*/ 65369 h 111901"/>
                <a:gd name="connsiteX92" fmla="*/ 313688 w 1032662"/>
                <a:gd name="connsiteY92" fmla="*/ 65369 h 111901"/>
                <a:gd name="connsiteX93" fmla="*/ 313688 w 1032662"/>
                <a:gd name="connsiteY93" fmla="*/ 56230 h 111901"/>
                <a:gd name="connsiteX94" fmla="*/ 299944 w 1032662"/>
                <a:gd name="connsiteY94" fmla="*/ 43045 h 111901"/>
                <a:gd name="connsiteX95" fmla="*/ 276644 w 1032662"/>
                <a:gd name="connsiteY95" fmla="*/ 49742 h 111901"/>
                <a:gd name="connsiteX96" fmla="*/ 276644 w 1032662"/>
                <a:gd name="connsiteY96" fmla="*/ 38371 h 111901"/>
                <a:gd name="connsiteX97" fmla="*/ 302805 w 1032662"/>
                <a:gd name="connsiteY97" fmla="*/ 32720 h 111901"/>
                <a:gd name="connsiteX98" fmla="*/ 135331 w 1032662"/>
                <a:gd name="connsiteY98" fmla="*/ 32720 h 111901"/>
                <a:gd name="connsiteX99" fmla="*/ 161737 w 1032662"/>
                <a:gd name="connsiteY99" fmla="*/ 43359 h 111901"/>
                <a:gd name="connsiteX100" fmla="*/ 171469 w 1032662"/>
                <a:gd name="connsiteY100" fmla="*/ 72276 h 111901"/>
                <a:gd name="connsiteX101" fmla="*/ 161737 w 1032662"/>
                <a:gd name="connsiteY101" fmla="*/ 101227 h 111901"/>
                <a:gd name="connsiteX102" fmla="*/ 135331 w 1032662"/>
                <a:gd name="connsiteY102" fmla="*/ 111901 h 111901"/>
                <a:gd name="connsiteX103" fmla="*/ 108926 w 1032662"/>
                <a:gd name="connsiteY103" fmla="*/ 101227 h 111901"/>
                <a:gd name="connsiteX104" fmla="*/ 99194 w 1032662"/>
                <a:gd name="connsiteY104" fmla="*/ 72276 h 111901"/>
                <a:gd name="connsiteX105" fmla="*/ 108926 w 1032662"/>
                <a:gd name="connsiteY105" fmla="*/ 43359 h 111901"/>
                <a:gd name="connsiteX106" fmla="*/ 135331 w 1032662"/>
                <a:gd name="connsiteY106" fmla="*/ 32720 h 111901"/>
                <a:gd name="connsiteX107" fmla="*/ 971550 w 1032662"/>
                <a:gd name="connsiteY107" fmla="*/ 6908 h 111901"/>
                <a:gd name="connsiteX108" fmla="*/ 986200 w 1032662"/>
                <a:gd name="connsiteY108" fmla="*/ 6908 h 111901"/>
                <a:gd name="connsiteX109" fmla="*/ 986200 w 1032662"/>
                <a:gd name="connsiteY109" fmla="*/ 99204 h 111901"/>
                <a:gd name="connsiteX110" fmla="*/ 1032662 w 1032662"/>
                <a:gd name="connsiteY110" fmla="*/ 99204 h 111901"/>
                <a:gd name="connsiteX111" fmla="*/ 1032662 w 1032662"/>
                <a:gd name="connsiteY111" fmla="*/ 110157 h 111901"/>
                <a:gd name="connsiteX112" fmla="*/ 971550 w 1032662"/>
                <a:gd name="connsiteY112" fmla="*/ 110157 h 111901"/>
                <a:gd name="connsiteX113" fmla="*/ 876300 w 1032662"/>
                <a:gd name="connsiteY113" fmla="*/ 6908 h 111901"/>
                <a:gd name="connsiteX114" fmla="*/ 890043 w 1032662"/>
                <a:gd name="connsiteY114" fmla="*/ 6908 h 111901"/>
                <a:gd name="connsiteX115" fmla="*/ 890043 w 1032662"/>
                <a:gd name="connsiteY115" fmla="*/ 57695 h 111901"/>
                <a:gd name="connsiteX116" fmla="*/ 931831 w 1032662"/>
                <a:gd name="connsiteY116" fmla="*/ 6908 h 111901"/>
                <a:gd name="connsiteX117" fmla="*/ 946557 w 1032662"/>
                <a:gd name="connsiteY117" fmla="*/ 6908 h 111901"/>
                <a:gd name="connsiteX118" fmla="*/ 906114 w 1032662"/>
                <a:gd name="connsiteY118" fmla="*/ 56171 h 111901"/>
                <a:gd name="connsiteX119" fmla="*/ 953698 w 1032662"/>
                <a:gd name="connsiteY119" fmla="*/ 110157 h 111901"/>
                <a:gd name="connsiteX120" fmla="*/ 935180 w 1032662"/>
                <a:gd name="connsiteY120" fmla="*/ 110157 h 111901"/>
                <a:gd name="connsiteX121" fmla="*/ 890043 w 1032662"/>
                <a:gd name="connsiteY121" fmla="*/ 57835 h 111901"/>
                <a:gd name="connsiteX122" fmla="*/ 890043 w 1032662"/>
                <a:gd name="connsiteY122" fmla="*/ 110157 h 111901"/>
                <a:gd name="connsiteX123" fmla="*/ 876300 w 1032662"/>
                <a:gd name="connsiteY123" fmla="*/ 110157 h 111901"/>
                <a:gd name="connsiteX124" fmla="*/ 800100 w 1032662"/>
                <a:gd name="connsiteY124" fmla="*/ 6908 h 111901"/>
                <a:gd name="connsiteX125" fmla="*/ 814750 w 1032662"/>
                <a:gd name="connsiteY125" fmla="*/ 6908 h 111901"/>
                <a:gd name="connsiteX126" fmla="*/ 814750 w 1032662"/>
                <a:gd name="connsiteY126" fmla="*/ 99204 h 111901"/>
                <a:gd name="connsiteX127" fmla="*/ 861212 w 1032662"/>
                <a:gd name="connsiteY127" fmla="*/ 99204 h 111901"/>
                <a:gd name="connsiteX128" fmla="*/ 861212 w 1032662"/>
                <a:gd name="connsiteY128" fmla="*/ 110157 h 111901"/>
                <a:gd name="connsiteX129" fmla="*/ 800100 w 1032662"/>
                <a:gd name="connsiteY129" fmla="*/ 110157 h 111901"/>
                <a:gd name="connsiteX130" fmla="*/ 0 w 1032662"/>
                <a:gd name="connsiteY130" fmla="*/ 6908 h 111901"/>
                <a:gd name="connsiteX131" fmla="*/ 14650 w 1032662"/>
                <a:gd name="connsiteY131" fmla="*/ 6908 h 111901"/>
                <a:gd name="connsiteX132" fmla="*/ 14650 w 1032662"/>
                <a:gd name="connsiteY132" fmla="*/ 50440 h 111901"/>
                <a:gd name="connsiteX133" fmla="*/ 63763 w 1032662"/>
                <a:gd name="connsiteY133" fmla="*/ 50440 h 111901"/>
                <a:gd name="connsiteX134" fmla="*/ 63763 w 1032662"/>
                <a:gd name="connsiteY134" fmla="*/ 6908 h 111901"/>
                <a:gd name="connsiteX135" fmla="*/ 78414 w 1032662"/>
                <a:gd name="connsiteY135" fmla="*/ 6908 h 111901"/>
                <a:gd name="connsiteX136" fmla="*/ 78414 w 1032662"/>
                <a:gd name="connsiteY136" fmla="*/ 110157 h 111901"/>
                <a:gd name="connsiteX137" fmla="*/ 63763 w 1032662"/>
                <a:gd name="connsiteY137" fmla="*/ 110157 h 111901"/>
                <a:gd name="connsiteX138" fmla="*/ 63763 w 1032662"/>
                <a:gd name="connsiteY138" fmla="*/ 61393 h 111901"/>
                <a:gd name="connsiteX139" fmla="*/ 14650 w 1032662"/>
                <a:gd name="connsiteY139" fmla="*/ 61393 h 111901"/>
                <a:gd name="connsiteX140" fmla="*/ 14650 w 1032662"/>
                <a:gd name="connsiteY140" fmla="*/ 110157 h 111901"/>
                <a:gd name="connsiteX141" fmla="*/ 0 w 1032662"/>
                <a:gd name="connsiteY141" fmla="*/ 110157 h 111901"/>
                <a:gd name="connsiteX142" fmla="*/ 352843 w 1032662"/>
                <a:gd name="connsiteY142" fmla="*/ 0 h 111901"/>
                <a:gd name="connsiteX143" fmla="*/ 366587 w 1032662"/>
                <a:gd name="connsiteY143" fmla="*/ 0 h 111901"/>
                <a:gd name="connsiteX144" fmla="*/ 366587 w 1032662"/>
                <a:gd name="connsiteY144" fmla="*/ 48625 h 111901"/>
                <a:gd name="connsiteX145" fmla="*/ 391911 w 1032662"/>
                <a:gd name="connsiteY145" fmla="*/ 32719 h 111901"/>
                <a:gd name="connsiteX146" fmla="*/ 413433 w 1032662"/>
                <a:gd name="connsiteY146" fmla="*/ 42695 h 111901"/>
                <a:gd name="connsiteX147" fmla="*/ 421281 w 1032662"/>
                <a:gd name="connsiteY147" fmla="*/ 69972 h 111901"/>
                <a:gd name="connsiteX148" fmla="*/ 412386 w 1032662"/>
                <a:gd name="connsiteY148" fmla="*/ 100354 h 111901"/>
                <a:gd name="connsiteX149" fmla="*/ 388981 w 1032662"/>
                <a:gd name="connsiteY149" fmla="*/ 111900 h 111901"/>
                <a:gd name="connsiteX150" fmla="*/ 366587 w 1032662"/>
                <a:gd name="connsiteY150" fmla="*/ 101575 h 111901"/>
                <a:gd name="connsiteX151" fmla="*/ 364913 w 1032662"/>
                <a:gd name="connsiteY151" fmla="*/ 110993 h 111901"/>
                <a:gd name="connsiteX152" fmla="*/ 352843 w 1032662"/>
                <a:gd name="connsiteY152" fmla="*/ 110993 h 111901"/>
                <a:gd name="connsiteX153" fmla="*/ 238544 w 1032662"/>
                <a:gd name="connsiteY153" fmla="*/ 0 h 111901"/>
                <a:gd name="connsiteX154" fmla="*/ 252287 w 1032662"/>
                <a:gd name="connsiteY154" fmla="*/ 0 h 111901"/>
                <a:gd name="connsiteX155" fmla="*/ 252287 w 1032662"/>
                <a:gd name="connsiteY155" fmla="*/ 110156 h 111901"/>
                <a:gd name="connsiteX156" fmla="*/ 238544 w 1032662"/>
                <a:gd name="connsiteY156" fmla="*/ 110156 h 111901"/>
                <a:gd name="connsiteX157" fmla="*/ 200444 w 1032662"/>
                <a:gd name="connsiteY157" fmla="*/ 0 h 111901"/>
                <a:gd name="connsiteX158" fmla="*/ 214187 w 1032662"/>
                <a:gd name="connsiteY158" fmla="*/ 0 h 111901"/>
                <a:gd name="connsiteX159" fmla="*/ 214187 w 1032662"/>
                <a:gd name="connsiteY159" fmla="*/ 110156 h 111901"/>
                <a:gd name="connsiteX160" fmla="*/ 200444 w 1032662"/>
                <a:gd name="connsiteY160" fmla="*/ 110156 h 11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032662" h="111901">
                  <a:moveTo>
                    <a:pt x="309293" y="73322"/>
                  </a:moveTo>
                  <a:cubicBezTo>
                    <a:pt x="301665" y="73322"/>
                    <a:pt x="295514" y="74741"/>
                    <a:pt x="290840" y="77578"/>
                  </a:cubicBezTo>
                  <a:cubicBezTo>
                    <a:pt x="286166" y="80415"/>
                    <a:pt x="283829" y="84182"/>
                    <a:pt x="283829" y="88879"/>
                  </a:cubicBezTo>
                  <a:cubicBezTo>
                    <a:pt x="283829" y="92181"/>
                    <a:pt x="284992" y="94972"/>
                    <a:pt x="287317" y="97251"/>
                  </a:cubicBezTo>
                  <a:cubicBezTo>
                    <a:pt x="289643" y="99530"/>
                    <a:pt x="292480" y="100669"/>
                    <a:pt x="295828" y="100669"/>
                  </a:cubicBezTo>
                  <a:cubicBezTo>
                    <a:pt x="301549" y="100669"/>
                    <a:pt x="307502" y="98135"/>
                    <a:pt x="313688" y="93065"/>
                  </a:cubicBezTo>
                  <a:lnTo>
                    <a:pt x="313688" y="73462"/>
                  </a:lnTo>
                  <a:close/>
                  <a:moveTo>
                    <a:pt x="389051" y="44788"/>
                  </a:moveTo>
                  <a:cubicBezTo>
                    <a:pt x="381377" y="44788"/>
                    <a:pt x="373889" y="48945"/>
                    <a:pt x="366587" y="57260"/>
                  </a:cubicBezTo>
                  <a:lnTo>
                    <a:pt x="366587" y="92099"/>
                  </a:lnTo>
                  <a:cubicBezTo>
                    <a:pt x="373656" y="98417"/>
                    <a:pt x="380400" y="101575"/>
                    <a:pt x="386818" y="101575"/>
                  </a:cubicBezTo>
                  <a:cubicBezTo>
                    <a:pt x="393143" y="101575"/>
                    <a:pt x="398027" y="98939"/>
                    <a:pt x="401468" y="93667"/>
                  </a:cubicBezTo>
                  <a:cubicBezTo>
                    <a:pt x="404910" y="88395"/>
                    <a:pt x="406631" y="80974"/>
                    <a:pt x="406631" y="71405"/>
                  </a:cubicBezTo>
                  <a:cubicBezTo>
                    <a:pt x="406631" y="53660"/>
                    <a:pt x="400771" y="44788"/>
                    <a:pt x="389051" y="44788"/>
                  </a:cubicBezTo>
                  <a:close/>
                  <a:moveTo>
                    <a:pt x="135296" y="43045"/>
                  </a:moveTo>
                  <a:cubicBezTo>
                    <a:pt x="128470" y="43045"/>
                    <a:pt x="123189" y="45591"/>
                    <a:pt x="119451" y="50684"/>
                  </a:cubicBezTo>
                  <a:cubicBezTo>
                    <a:pt x="115713" y="55777"/>
                    <a:pt x="113844" y="62974"/>
                    <a:pt x="113844" y="72276"/>
                  </a:cubicBezTo>
                  <a:cubicBezTo>
                    <a:pt x="113844" y="81577"/>
                    <a:pt x="115713" y="88786"/>
                    <a:pt x="119451" y="93902"/>
                  </a:cubicBezTo>
                  <a:cubicBezTo>
                    <a:pt x="123189" y="99018"/>
                    <a:pt x="128470" y="101576"/>
                    <a:pt x="135296" y="101576"/>
                  </a:cubicBezTo>
                  <a:cubicBezTo>
                    <a:pt x="142122" y="101576"/>
                    <a:pt x="147416" y="99018"/>
                    <a:pt x="151177" y="93902"/>
                  </a:cubicBezTo>
                  <a:cubicBezTo>
                    <a:pt x="154938" y="88786"/>
                    <a:pt x="156818" y="81577"/>
                    <a:pt x="156818" y="72276"/>
                  </a:cubicBezTo>
                  <a:cubicBezTo>
                    <a:pt x="156818" y="62974"/>
                    <a:pt x="154938" y="55777"/>
                    <a:pt x="151177" y="50684"/>
                  </a:cubicBezTo>
                  <a:cubicBezTo>
                    <a:pt x="147416" y="45591"/>
                    <a:pt x="142122" y="43045"/>
                    <a:pt x="135296" y="43045"/>
                  </a:cubicBezTo>
                  <a:close/>
                  <a:moveTo>
                    <a:pt x="504406" y="34394"/>
                  </a:moveTo>
                  <a:lnTo>
                    <a:pt x="518150" y="34394"/>
                  </a:lnTo>
                  <a:lnTo>
                    <a:pt x="518150" y="84345"/>
                  </a:lnTo>
                  <a:cubicBezTo>
                    <a:pt x="518150" y="90019"/>
                    <a:pt x="518975" y="94053"/>
                    <a:pt x="520626" y="96449"/>
                  </a:cubicBezTo>
                  <a:cubicBezTo>
                    <a:pt x="522277" y="98844"/>
                    <a:pt x="525033" y="100041"/>
                    <a:pt x="528893" y="100041"/>
                  </a:cubicBezTo>
                  <a:cubicBezTo>
                    <a:pt x="537265" y="100041"/>
                    <a:pt x="545171" y="94530"/>
                    <a:pt x="552613" y="83508"/>
                  </a:cubicBezTo>
                  <a:lnTo>
                    <a:pt x="552613" y="34394"/>
                  </a:lnTo>
                  <a:lnTo>
                    <a:pt x="566356" y="34394"/>
                  </a:lnTo>
                  <a:lnTo>
                    <a:pt x="566356" y="110157"/>
                  </a:lnTo>
                  <a:lnTo>
                    <a:pt x="552613" y="110157"/>
                  </a:lnTo>
                  <a:lnTo>
                    <a:pt x="552613" y="95925"/>
                  </a:lnTo>
                  <a:cubicBezTo>
                    <a:pt x="545311" y="106576"/>
                    <a:pt x="536451" y="111901"/>
                    <a:pt x="526033" y="111901"/>
                  </a:cubicBezTo>
                  <a:cubicBezTo>
                    <a:pt x="519429" y="111901"/>
                    <a:pt x="514173" y="109820"/>
                    <a:pt x="510267" y="105657"/>
                  </a:cubicBezTo>
                  <a:cubicBezTo>
                    <a:pt x="506360" y="101495"/>
                    <a:pt x="504406" y="95879"/>
                    <a:pt x="504406" y="88810"/>
                  </a:cubicBezTo>
                  <a:close/>
                  <a:moveTo>
                    <a:pt x="717086" y="32720"/>
                  </a:moveTo>
                  <a:cubicBezTo>
                    <a:pt x="723691" y="32720"/>
                    <a:pt x="728934" y="34801"/>
                    <a:pt x="732818" y="38964"/>
                  </a:cubicBezTo>
                  <a:cubicBezTo>
                    <a:pt x="736701" y="43126"/>
                    <a:pt x="738643" y="48719"/>
                    <a:pt x="738643" y="55742"/>
                  </a:cubicBezTo>
                  <a:lnTo>
                    <a:pt x="738643" y="110157"/>
                  </a:lnTo>
                  <a:lnTo>
                    <a:pt x="724900" y="110157"/>
                  </a:lnTo>
                  <a:lnTo>
                    <a:pt x="724900" y="60207"/>
                  </a:lnTo>
                  <a:cubicBezTo>
                    <a:pt x="724900" y="54579"/>
                    <a:pt x="724074" y="50568"/>
                    <a:pt x="722423" y="48172"/>
                  </a:cubicBezTo>
                  <a:cubicBezTo>
                    <a:pt x="720772" y="45777"/>
                    <a:pt x="718040" y="44580"/>
                    <a:pt x="714226" y="44580"/>
                  </a:cubicBezTo>
                  <a:cubicBezTo>
                    <a:pt x="705808" y="44580"/>
                    <a:pt x="697878" y="50091"/>
                    <a:pt x="690437" y="61114"/>
                  </a:cubicBezTo>
                  <a:lnTo>
                    <a:pt x="690437" y="110157"/>
                  </a:lnTo>
                  <a:lnTo>
                    <a:pt x="676693" y="110157"/>
                  </a:lnTo>
                  <a:lnTo>
                    <a:pt x="676693" y="34394"/>
                  </a:lnTo>
                  <a:lnTo>
                    <a:pt x="690437" y="34394"/>
                  </a:lnTo>
                  <a:lnTo>
                    <a:pt x="690437" y="48626"/>
                  </a:lnTo>
                  <a:cubicBezTo>
                    <a:pt x="697692" y="38022"/>
                    <a:pt x="706575" y="32720"/>
                    <a:pt x="717086" y="32720"/>
                  </a:cubicBezTo>
                  <a:close/>
                  <a:moveTo>
                    <a:pt x="631361" y="32720"/>
                  </a:moveTo>
                  <a:cubicBezTo>
                    <a:pt x="637966" y="32720"/>
                    <a:pt x="643209" y="34801"/>
                    <a:pt x="647093" y="38964"/>
                  </a:cubicBezTo>
                  <a:cubicBezTo>
                    <a:pt x="650976" y="43126"/>
                    <a:pt x="652918" y="48719"/>
                    <a:pt x="652918" y="55742"/>
                  </a:cubicBezTo>
                  <a:lnTo>
                    <a:pt x="652918" y="110157"/>
                  </a:lnTo>
                  <a:lnTo>
                    <a:pt x="639175" y="110157"/>
                  </a:lnTo>
                  <a:lnTo>
                    <a:pt x="639175" y="60207"/>
                  </a:lnTo>
                  <a:cubicBezTo>
                    <a:pt x="639175" y="54579"/>
                    <a:pt x="638349" y="50568"/>
                    <a:pt x="636698" y="48172"/>
                  </a:cubicBezTo>
                  <a:cubicBezTo>
                    <a:pt x="635047" y="45777"/>
                    <a:pt x="632315" y="44580"/>
                    <a:pt x="628501" y="44580"/>
                  </a:cubicBezTo>
                  <a:cubicBezTo>
                    <a:pt x="620083" y="44580"/>
                    <a:pt x="612153" y="50091"/>
                    <a:pt x="604712" y="61114"/>
                  </a:cubicBezTo>
                  <a:lnTo>
                    <a:pt x="604712" y="110157"/>
                  </a:lnTo>
                  <a:lnTo>
                    <a:pt x="590968" y="110157"/>
                  </a:lnTo>
                  <a:lnTo>
                    <a:pt x="590968" y="34394"/>
                  </a:lnTo>
                  <a:lnTo>
                    <a:pt x="604712" y="34394"/>
                  </a:lnTo>
                  <a:lnTo>
                    <a:pt x="604712" y="48626"/>
                  </a:lnTo>
                  <a:cubicBezTo>
                    <a:pt x="611967" y="38022"/>
                    <a:pt x="620850" y="32720"/>
                    <a:pt x="631361" y="32720"/>
                  </a:cubicBezTo>
                  <a:close/>
                  <a:moveTo>
                    <a:pt x="485556" y="32720"/>
                  </a:moveTo>
                  <a:cubicBezTo>
                    <a:pt x="486952" y="32720"/>
                    <a:pt x="488417" y="32837"/>
                    <a:pt x="489951" y="33071"/>
                  </a:cubicBezTo>
                  <a:lnTo>
                    <a:pt x="489951" y="45975"/>
                  </a:lnTo>
                  <a:cubicBezTo>
                    <a:pt x="487579" y="45184"/>
                    <a:pt x="485487" y="44789"/>
                    <a:pt x="483673" y="44789"/>
                  </a:cubicBezTo>
                  <a:cubicBezTo>
                    <a:pt x="474976" y="44789"/>
                    <a:pt x="467697" y="49946"/>
                    <a:pt x="461837" y="60260"/>
                  </a:cubicBezTo>
                  <a:lnTo>
                    <a:pt x="461837" y="110157"/>
                  </a:lnTo>
                  <a:lnTo>
                    <a:pt x="448093" y="110157"/>
                  </a:lnTo>
                  <a:lnTo>
                    <a:pt x="448093" y="34394"/>
                  </a:lnTo>
                  <a:lnTo>
                    <a:pt x="461837" y="34394"/>
                  </a:lnTo>
                  <a:lnTo>
                    <a:pt x="461837" y="48626"/>
                  </a:lnTo>
                  <a:cubicBezTo>
                    <a:pt x="467278" y="38022"/>
                    <a:pt x="475185" y="32720"/>
                    <a:pt x="485556" y="32720"/>
                  </a:cubicBezTo>
                  <a:close/>
                  <a:moveTo>
                    <a:pt x="302805" y="32720"/>
                  </a:moveTo>
                  <a:cubicBezTo>
                    <a:pt x="311223" y="32720"/>
                    <a:pt x="317432" y="34638"/>
                    <a:pt x="321431" y="38475"/>
                  </a:cubicBezTo>
                  <a:cubicBezTo>
                    <a:pt x="325431" y="42312"/>
                    <a:pt x="327431" y="48231"/>
                    <a:pt x="327431" y="56230"/>
                  </a:cubicBezTo>
                  <a:lnTo>
                    <a:pt x="327431" y="90554"/>
                  </a:lnTo>
                  <a:cubicBezTo>
                    <a:pt x="327431" y="98414"/>
                    <a:pt x="329850" y="102344"/>
                    <a:pt x="334686" y="102344"/>
                  </a:cubicBezTo>
                  <a:cubicBezTo>
                    <a:pt x="335291" y="102344"/>
                    <a:pt x="336175" y="102251"/>
                    <a:pt x="337337" y="102065"/>
                  </a:cubicBezTo>
                  <a:lnTo>
                    <a:pt x="338314" y="109669"/>
                  </a:lnTo>
                  <a:cubicBezTo>
                    <a:pt x="335198" y="111157"/>
                    <a:pt x="331756" y="111901"/>
                    <a:pt x="327989" y="111901"/>
                  </a:cubicBezTo>
                  <a:cubicBezTo>
                    <a:pt x="321571" y="111901"/>
                    <a:pt x="317478" y="108111"/>
                    <a:pt x="315711" y="100530"/>
                  </a:cubicBezTo>
                  <a:cubicBezTo>
                    <a:pt x="307479" y="108111"/>
                    <a:pt x="299549" y="111901"/>
                    <a:pt x="291922" y="111901"/>
                  </a:cubicBezTo>
                  <a:cubicBezTo>
                    <a:pt x="285643" y="111901"/>
                    <a:pt x="280434" y="109936"/>
                    <a:pt x="276295" y="106006"/>
                  </a:cubicBezTo>
                  <a:cubicBezTo>
                    <a:pt x="272155" y="102076"/>
                    <a:pt x="270086" y="97111"/>
                    <a:pt x="270086" y="91112"/>
                  </a:cubicBezTo>
                  <a:cubicBezTo>
                    <a:pt x="270086" y="82833"/>
                    <a:pt x="273562" y="76473"/>
                    <a:pt x="280515" y="72031"/>
                  </a:cubicBezTo>
                  <a:cubicBezTo>
                    <a:pt x="287468" y="67590"/>
                    <a:pt x="297456" y="65369"/>
                    <a:pt x="310479" y="65369"/>
                  </a:cubicBezTo>
                  <a:lnTo>
                    <a:pt x="313688" y="65369"/>
                  </a:lnTo>
                  <a:lnTo>
                    <a:pt x="313688" y="56230"/>
                  </a:lnTo>
                  <a:cubicBezTo>
                    <a:pt x="313688" y="47440"/>
                    <a:pt x="309107" y="43045"/>
                    <a:pt x="299944" y="43045"/>
                  </a:cubicBezTo>
                  <a:cubicBezTo>
                    <a:pt x="292829" y="43045"/>
                    <a:pt x="285062" y="45277"/>
                    <a:pt x="276644" y="49742"/>
                  </a:cubicBezTo>
                  <a:lnTo>
                    <a:pt x="276644" y="38371"/>
                  </a:lnTo>
                  <a:cubicBezTo>
                    <a:pt x="285899" y="34604"/>
                    <a:pt x="294619" y="32720"/>
                    <a:pt x="302805" y="32720"/>
                  </a:cubicBezTo>
                  <a:close/>
                  <a:moveTo>
                    <a:pt x="135331" y="32720"/>
                  </a:moveTo>
                  <a:cubicBezTo>
                    <a:pt x="146447" y="32720"/>
                    <a:pt x="155249" y="36266"/>
                    <a:pt x="161737" y="43359"/>
                  </a:cubicBezTo>
                  <a:cubicBezTo>
                    <a:pt x="168225" y="50451"/>
                    <a:pt x="171469" y="60090"/>
                    <a:pt x="171469" y="72276"/>
                  </a:cubicBezTo>
                  <a:cubicBezTo>
                    <a:pt x="171469" y="84461"/>
                    <a:pt x="168225" y="94112"/>
                    <a:pt x="161737" y="101227"/>
                  </a:cubicBezTo>
                  <a:cubicBezTo>
                    <a:pt x="155249" y="108343"/>
                    <a:pt x="146447" y="111901"/>
                    <a:pt x="135331" y="111901"/>
                  </a:cubicBezTo>
                  <a:cubicBezTo>
                    <a:pt x="124216" y="111901"/>
                    <a:pt x="115414" y="108343"/>
                    <a:pt x="108926" y="101227"/>
                  </a:cubicBezTo>
                  <a:cubicBezTo>
                    <a:pt x="102438" y="94112"/>
                    <a:pt x="99194" y="84461"/>
                    <a:pt x="99194" y="72276"/>
                  </a:cubicBezTo>
                  <a:cubicBezTo>
                    <a:pt x="99194" y="60090"/>
                    <a:pt x="102438" y="50451"/>
                    <a:pt x="108926" y="43359"/>
                  </a:cubicBezTo>
                  <a:cubicBezTo>
                    <a:pt x="115414" y="36266"/>
                    <a:pt x="124216" y="32720"/>
                    <a:pt x="135331" y="32720"/>
                  </a:cubicBezTo>
                  <a:close/>
                  <a:moveTo>
                    <a:pt x="971550" y="6908"/>
                  </a:moveTo>
                  <a:lnTo>
                    <a:pt x="986200" y="6908"/>
                  </a:lnTo>
                  <a:lnTo>
                    <a:pt x="986200" y="99204"/>
                  </a:lnTo>
                  <a:lnTo>
                    <a:pt x="1032662" y="99204"/>
                  </a:lnTo>
                  <a:lnTo>
                    <a:pt x="1032662" y="110157"/>
                  </a:lnTo>
                  <a:lnTo>
                    <a:pt x="971550" y="110157"/>
                  </a:lnTo>
                  <a:close/>
                  <a:moveTo>
                    <a:pt x="876300" y="6908"/>
                  </a:moveTo>
                  <a:lnTo>
                    <a:pt x="890043" y="6908"/>
                  </a:lnTo>
                  <a:lnTo>
                    <a:pt x="890043" y="57695"/>
                  </a:lnTo>
                  <a:lnTo>
                    <a:pt x="931831" y="6908"/>
                  </a:lnTo>
                  <a:lnTo>
                    <a:pt x="946557" y="6908"/>
                  </a:lnTo>
                  <a:lnTo>
                    <a:pt x="906114" y="56171"/>
                  </a:lnTo>
                  <a:lnTo>
                    <a:pt x="953698" y="110157"/>
                  </a:lnTo>
                  <a:lnTo>
                    <a:pt x="935180" y="110157"/>
                  </a:lnTo>
                  <a:lnTo>
                    <a:pt x="890043" y="57835"/>
                  </a:lnTo>
                  <a:lnTo>
                    <a:pt x="890043" y="110157"/>
                  </a:lnTo>
                  <a:lnTo>
                    <a:pt x="876300" y="110157"/>
                  </a:lnTo>
                  <a:close/>
                  <a:moveTo>
                    <a:pt x="800100" y="6908"/>
                  </a:moveTo>
                  <a:lnTo>
                    <a:pt x="814750" y="6908"/>
                  </a:lnTo>
                  <a:lnTo>
                    <a:pt x="814750" y="99204"/>
                  </a:lnTo>
                  <a:lnTo>
                    <a:pt x="861212" y="99204"/>
                  </a:lnTo>
                  <a:lnTo>
                    <a:pt x="861212" y="110157"/>
                  </a:lnTo>
                  <a:lnTo>
                    <a:pt x="800100" y="110157"/>
                  </a:lnTo>
                  <a:close/>
                  <a:moveTo>
                    <a:pt x="0" y="6908"/>
                  </a:moveTo>
                  <a:lnTo>
                    <a:pt x="14650" y="6908"/>
                  </a:lnTo>
                  <a:lnTo>
                    <a:pt x="14650" y="50440"/>
                  </a:lnTo>
                  <a:lnTo>
                    <a:pt x="63763" y="50440"/>
                  </a:lnTo>
                  <a:lnTo>
                    <a:pt x="63763" y="6908"/>
                  </a:lnTo>
                  <a:lnTo>
                    <a:pt x="78414" y="6908"/>
                  </a:lnTo>
                  <a:lnTo>
                    <a:pt x="78414" y="110157"/>
                  </a:lnTo>
                  <a:lnTo>
                    <a:pt x="63763" y="110157"/>
                  </a:lnTo>
                  <a:lnTo>
                    <a:pt x="63763" y="61393"/>
                  </a:lnTo>
                  <a:lnTo>
                    <a:pt x="14650" y="61393"/>
                  </a:lnTo>
                  <a:lnTo>
                    <a:pt x="14650" y="110157"/>
                  </a:lnTo>
                  <a:lnTo>
                    <a:pt x="0" y="110157"/>
                  </a:lnTo>
                  <a:close/>
                  <a:moveTo>
                    <a:pt x="352843" y="0"/>
                  </a:moveTo>
                  <a:lnTo>
                    <a:pt x="366587" y="0"/>
                  </a:lnTo>
                  <a:lnTo>
                    <a:pt x="366587" y="48625"/>
                  </a:lnTo>
                  <a:cubicBezTo>
                    <a:pt x="372214" y="38021"/>
                    <a:pt x="380656" y="32719"/>
                    <a:pt x="391911" y="32719"/>
                  </a:cubicBezTo>
                  <a:cubicBezTo>
                    <a:pt x="401027" y="32719"/>
                    <a:pt x="408201" y="36044"/>
                    <a:pt x="413433" y="42695"/>
                  </a:cubicBezTo>
                  <a:cubicBezTo>
                    <a:pt x="418665" y="49346"/>
                    <a:pt x="421281" y="58438"/>
                    <a:pt x="421281" y="69972"/>
                  </a:cubicBezTo>
                  <a:cubicBezTo>
                    <a:pt x="421281" y="82530"/>
                    <a:pt x="418316" y="92657"/>
                    <a:pt x="412386" y="100354"/>
                  </a:cubicBezTo>
                  <a:cubicBezTo>
                    <a:pt x="406456" y="108052"/>
                    <a:pt x="398655" y="111900"/>
                    <a:pt x="388981" y="111900"/>
                  </a:cubicBezTo>
                  <a:cubicBezTo>
                    <a:pt x="380005" y="111900"/>
                    <a:pt x="372540" y="108458"/>
                    <a:pt x="366587" y="101575"/>
                  </a:cubicBezTo>
                  <a:lnTo>
                    <a:pt x="364913" y="110993"/>
                  </a:lnTo>
                  <a:lnTo>
                    <a:pt x="352843" y="110993"/>
                  </a:lnTo>
                  <a:close/>
                  <a:moveTo>
                    <a:pt x="238544" y="0"/>
                  </a:moveTo>
                  <a:lnTo>
                    <a:pt x="252287" y="0"/>
                  </a:lnTo>
                  <a:lnTo>
                    <a:pt x="252287" y="110156"/>
                  </a:lnTo>
                  <a:lnTo>
                    <a:pt x="238544" y="110156"/>
                  </a:lnTo>
                  <a:close/>
                  <a:moveTo>
                    <a:pt x="200444" y="0"/>
                  </a:moveTo>
                  <a:lnTo>
                    <a:pt x="214187" y="0"/>
                  </a:lnTo>
                  <a:lnTo>
                    <a:pt x="214187" y="110156"/>
                  </a:lnTo>
                  <a:lnTo>
                    <a:pt x="200444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4341784-3C92-4BE6-996B-11FFA05A18CD}"/>
                </a:ext>
              </a:extLst>
            </p:cNvPr>
            <p:cNvSpPr txBox="1"/>
            <p:nvPr/>
          </p:nvSpPr>
          <p:spPr>
            <a:xfrm>
              <a:off x="8514041" y="2543867"/>
              <a:ext cx="799976" cy="105577"/>
            </a:xfrm>
            <a:custGeom>
              <a:avLst/>
              <a:gdLst>
                <a:gd name="connsiteX0" fmla="*/ 609600 w 854231"/>
                <a:gd name="connsiteY0" fmla="*/ 34394 h 112737"/>
                <a:gd name="connsiteX1" fmla="*/ 623370 w 854231"/>
                <a:gd name="connsiteY1" fmla="*/ 34394 h 112737"/>
                <a:gd name="connsiteX2" fmla="*/ 645359 w 854231"/>
                <a:gd name="connsiteY2" fmla="*/ 93309 h 112737"/>
                <a:gd name="connsiteX3" fmla="*/ 668629 w 854231"/>
                <a:gd name="connsiteY3" fmla="*/ 34394 h 112737"/>
                <a:gd name="connsiteX4" fmla="*/ 681456 w 854231"/>
                <a:gd name="connsiteY4" fmla="*/ 34394 h 112737"/>
                <a:gd name="connsiteX5" fmla="*/ 651528 w 854231"/>
                <a:gd name="connsiteY5" fmla="*/ 110157 h 112737"/>
                <a:gd name="connsiteX6" fmla="*/ 637784 w 854231"/>
                <a:gd name="connsiteY6" fmla="*/ 110157 h 112737"/>
                <a:gd name="connsiteX7" fmla="*/ 583987 w 854231"/>
                <a:gd name="connsiteY7" fmla="*/ 34394 h 112737"/>
                <a:gd name="connsiteX8" fmla="*/ 597731 w 854231"/>
                <a:gd name="connsiteY8" fmla="*/ 34394 h 112737"/>
                <a:gd name="connsiteX9" fmla="*/ 597731 w 854231"/>
                <a:gd name="connsiteY9" fmla="*/ 110157 h 112737"/>
                <a:gd name="connsiteX10" fmla="*/ 583987 w 854231"/>
                <a:gd name="connsiteY10" fmla="*/ 110157 h 112737"/>
                <a:gd name="connsiteX11" fmla="*/ 106900 w 854231"/>
                <a:gd name="connsiteY11" fmla="*/ 34394 h 112737"/>
                <a:gd name="connsiteX12" fmla="*/ 120644 w 854231"/>
                <a:gd name="connsiteY12" fmla="*/ 34394 h 112737"/>
                <a:gd name="connsiteX13" fmla="*/ 120644 w 854231"/>
                <a:gd name="connsiteY13" fmla="*/ 84345 h 112737"/>
                <a:gd name="connsiteX14" fmla="*/ 123120 w 854231"/>
                <a:gd name="connsiteY14" fmla="*/ 96449 h 112737"/>
                <a:gd name="connsiteX15" fmla="*/ 131387 w 854231"/>
                <a:gd name="connsiteY15" fmla="*/ 100041 h 112737"/>
                <a:gd name="connsiteX16" fmla="*/ 155107 w 854231"/>
                <a:gd name="connsiteY16" fmla="*/ 83508 h 112737"/>
                <a:gd name="connsiteX17" fmla="*/ 155107 w 854231"/>
                <a:gd name="connsiteY17" fmla="*/ 34394 h 112737"/>
                <a:gd name="connsiteX18" fmla="*/ 168850 w 854231"/>
                <a:gd name="connsiteY18" fmla="*/ 34394 h 112737"/>
                <a:gd name="connsiteX19" fmla="*/ 168850 w 854231"/>
                <a:gd name="connsiteY19" fmla="*/ 110157 h 112737"/>
                <a:gd name="connsiteX20" fmla="*/ 155107 w 854231"/>
                <a:gd name="connsiteY20" fmla="*/ 110157 h 112737"/>
                <a:gd name="connsiteX21" fmla="*/ 155107 w 854231"/>
                <a:gd name="connsiteY21" fmla="*/ 95925 h 112737"/>
                <a:gd name="connsiteX22" fmla="*/ 128527 w 854231"/>
                <a:gd name="connsiteY22" fmla="*/ 111901 h 112737"/>
                <a:gd name="connsiteX23" fmla="*/ 112760 w 854231"/>
                <a:gd name="connsiteY23" fmla="*/ 105657 h 112737"/>
                <a:gd name="connsiteX24" fmla="*/ 106900 w 854231"/>
                <a:gd name="connsiteY24" fmla="*/ 88810 h 112737"/>
                <a:gd name="connsiteX25" fmla="*/ 538655 w 854231"/>
                <a:gd name="connsiteY25" fmla="*/ 32720 h 112737"/>
                <a:gd name="connsiteX26" fmla="*/ 554387 w 854231"/>
                <a:gd name="connsiteY26" fmla="*/ 38964 h 112737"/>
                <a:gd name="connsiteX27" fmla="*/ 560212 w 854231"/>
                <a:gd name="connsiteY27" fmla="*/ 55742 h 112737"/>
                <a:gd name="connsiteX28" fmla="*/ 560212 w 854231"/>
                <a:gd name="connsiteY28" fmla="*/ 110157 h 112737"/>
                <a:gd name="connsiteX29" fmla="*/ 546469 w 854231"/>
                <a:gd name="connsiteY29" fmla="*/ 110157 h 112737"/>
                <a:gd name="connsiteX30" fmla="*/ 546469 w 854231"/>
                <a:gd name="connsiteY30" fmla="*/ 60207 h 112737"/>
                <a:gd name="connsiteX31" fmla="*/ 543992 w 854231"/>
                <a:gd name="connsiteY31" fmla="*/ 48172 h 112737"/>
                <a:gd name="connsiteX32" fmla="*/ 535795 w 854231"/>
                <a:gd name="connsiteY32" fmla="*/ 44580 h 112737"/>
                <a:gd name="connsiteX33" fmla="*/ 512006 w 854231"/>
                <a:gd name="connsiteY33" fmla="*/ 61114 h 112737"/>
                <a:gd name="connsiteX34" fmla="*/ 512006 w 854231"/>
                <a:gd name="connsiteY34" fmla="*/ 110157 h 112737"/>
                <a:gd name="connsiteX35" fmla="*/ 498262 w 854231"/>
                <a:gd name="connsiteY35" fmla="*/ 110157 h 112737"/>
                <a:gd name="connsiteX36" fmla="*/ 498262 w 854231"/>
                <a:gd name="connsiteY36" fmla="*/ 34394 h 112737"/>
                <a:gd name="connsiteX37" fmla="*/ 512006 w 854231"/>
                <a:gd name="connsiteY37" fmla="*/ 34394 h 112737"/>
                <a:gd name="connsiteX38" fmla="*/ 512006 w 854231"/>
                <a:gd name="connsiteY38" fmla="*/ 48626 h 112737"/>
                <a:gd name="connsiteX39" fmla="*/ 538655 w 854231"/>
                <a:gd name="connsiteY39" fmla="*/ 32720 h 112737"/>
                <a:gd name="connsiteX40" fmla="*/ 310055 w 854231"/>
                <a:gd name="connsiteY40" fmla="*/ 32720 h 112737"/>
                <a:gd name="connsiteX41" fmla="*/ 325787 w 854231"/>
                <a:gd name="connsiteY41" fmla="*/ 38964 h 112737"/>
                <a:gd name="connsiteX42" fmla="*/ 331612 w 854231"/>
                <a:gd name="connsiteY42" fmla="*/ 55742 h 112737"/>
                <a:gd name="connsiteX43" fmla="*/ 331612 w 854231"/>
                <a:gd name="connsiteY43" fmla="*/ 110157 h 112737"/>
                <a:gd name="connsiteX44" fmla="*/ 317869 w 854231"/>
                <a:gd name="connsiteY44" fmla="*/ 110157 h 112737"/>
                <a:gd name="connsiteX45" fmla="*/ 317869 w 854231"/>
                <a:gd name="connsiteY45" fmla="*/ 60207 h 112737"/>
                <a:gd name="connsiteX46" fmla="*/ 315392 w 854231"/>
                <a:gd name="connsiteY46" fmla="*/ 48172 h 112737"/>
                <a:gd name="connsiteX47" fmla="*/ 307195 w 854231"/>
                <a:gd name="connsiteY47" fmla="*/ 44580 h 112737"/>
                <a:gd name="connsiteX48" fmla="*/ 283406 w 854231"/>
                <a:gd name="connsiteY48" fmla="*/ 61114 h 112737"/>
                <a:gd name="connsiteX49" fmla="*/ 283406 w 854231"/>
                <a:gd name="connsiteY49" fmla="*/ 110157 h 112737"/>
                <a:gd name="connsiteX50" fmla="*/ 269663 w 854231"/>
                <a:gd name="connsiteY50" fmla="*/ 110157 h 112737"/>
                <a:gd name="connsiteX51" fmla="*/ 269663 w 854231"/>
                <a:gd name="connsiteY51" fmla="*/ 34394 h 112737"/>
                <a:gd name="connsiteX52" fmla="*/ 283406 w 854231"/>
                <a:gd name="connsiteY52" fmla="*/ 34394 h 112737"/>
                <a:gd name="connsiteX53" fmla="*/ 283406 w 854231"/>
                <a:gd name="connsiteY53" fmla="*/ 48626 h 112737"/>
                <a:gd name="connsiteX54" fmla="*/ 310055 w 854231"/>
                <a:gd name="connsiteY54" fmla="*/ 32720 h 112737"/>
                <a:gd name="connsiteX55" fmla="*/ 793119 w 854231"/>
                <a:gd name="connsiteY55" fmla="*/ 6908 h 112737"/>
                <a:gd name="connsiteX56" fmla="*/ 807769 w 854231"/>
                <a:gd name="connsiteY56" fmla="*/ 6908 h 112737"/>
                <a:gd name="connsiteX57" fmla="*/ 807769 w 854231"/>
                <a:gd name="connsiteY57" fmla="*/ 99204 h 112737"/>
                <a:gd name="connsiteX58" fmla="*/ 854231 w 854231"/>
                <a:gd name="connsiteY58" fmla="*/ 99204 h 112737"/>
                <a:gd name="connsiteX59" fmla="*/ 854231 w 854231"/>
                <a:gd name="connsiteY59" fmla="*/ 110157 h 112737"/>
                <a:gd name="connsiteX60" fmla="*/ 793119 w 854231"/>
                <a:gd name="connsiteY60" fmla="*/ 110157 h 112737"/>
                <a:gd name="connsiteX61" fmla="*/ 697869 w 854231"/>
                <a:gd name="connsiteY61" fmla="*/ 6908 h 112737"/>
                <a:gd name="connsiteX62" fmla="*/ 711612 w 854231"/>
                <a:gd name="connsiteY62" fmla="*/ 6908 h 112737"/>
                <a:gd name="connsiteX63" fmla="*/ 711612 w 854231"/>
                <a:gd name="connsiteY63" fmla="*/ 57695 h 112737"/>
                <a:gd name="connsiteX64" fmla="*/ 753400 w 854231"/>
                <a:gd name="connsiteY64" fmla="*/ 6908 h 112737"/>
                <a:gd name="connsiteX65" fmla="*/ 768126 w 854231"/>
                <a:gd name="connsiteY65" fmla="*/ 6908 h 112737"/>
                <a:gd name="connsiteX66" fmla="*/ 727683 w 854231"/>
                <a:gd name="connsiteY66" fmla="*/ 56171 h 112737"/>
                <a:gd name="connsiteX67" fmla="*/ 775267 w 854231"/>
                <a:gd name="connsiteY67" fmla="*/ 110157 h 112737"/>
                <a:gd name="connsiteX68" fmla="*/ 756749 w 854231"/>
                <a:gd name="connsiteY68" fmla="*/ 110157 h 112737"/>
                <a:gd name="connsiteX69" fmla="*/ 711612 w 854231"/>
                <a:gd name="connsiteY69" fmla="*/ 57835 h 112737"/>
                <a:gd name="connsiteX70" fmla="*/ 711612 w 854231"/>
                <a:gd name="connsiteY70" fmla="*/ 110157 h 112737"/>
                <a:gd name="connsiteX71" fmla="*/ 697869 w 854231"/>
                <a:gd name="connsiteY71" fmla="*/ 110157 h 112737"/>
                <a:gd name="connsiteX72" fmla="*/ 583987 w 854231"/>
                <a:gd name="connsiteY72" fmla="*/ 6908 h 112737"/>
                <a:gd name="connsiteX73" fmla="*/ 597731 w 854231"/>
                <a:gd name="connsiteY73" fmla="*/ 6908 h 112737"/>
                <a:gd name="connsiteX74" fmla="*/ 597731 w 854231"/>
                <a:gd name="connsiteY74" fmla="*/ 20651 h 112737"/>
                <a:gd name="connsiteX75" fmla="*/ 583987 w 854231"/>
                <a:gd name="connsiteY75" fmla="*/ 20651 h 112737"/>
                <a:gd name="connsiteX76" fmla="*/ 0 w 854231"/>
                <a:gd name="connsiteY76" fmla="*/ 6908 h 112737"/>
                <a:gd name="connsiteX77" fmla="*/ 87901 w 854231"/>
                <a:gd name="connsiteY77" fmla="*/ 6908 h 112737"/>
                <a:gd name="connsiteX78" fmla="*/ 87901 w 854231"/>
                <a:gd name="connsiteY78" fmla="*/ 17860 h 112737"/>
                <a:gd name="connsiteX79" fmla="*/ 51276 w 854231"/>
                <a:gd name="connsiteY79" fmla="*/ 17860 h 112737"/>
                <a:gd name="connsiteX80" fmla="*/ 51276 w 854231"/>
                <a:gd name="connsiteY80" fmla="*/ 110157 h 112737"/>
                <a:gd name="connsiteX81" fmla="*/ 36626 w 854231"/>
                <a:gd name="connsiteY81" fmla="*/ 110157 h 112737"/>
                <a:gd name="connsiteX82" fmla="*/ 36626 w 854231"/>
                <a:gd name="connsiteY82" fmla="*/ 17860 h 112737"/>
                <a:gd name="connsiteX83" fmla="*/ 0 w 854231"/>
                <a:gd name="connsiteY83" fmla="*/ 17860 h 112737"/>
                <a:gd name="connsiteX84" fmla="*/ 401757 w 854231"/>
                <a:gd name="connsiteY84" fmla="*/ 6907 h 112737"/>
                <a:gd name="connsiteX85" fmla="*/ 416407 w 854231"/>
                <a:gd name="connsiteY85" fmla="*/ 6907 h 112737"/>
                <a:gd name="connsiteX86" fmla="*/ 416407 w 854231"/>
                <a:gd name="connsiteY86" fmla="*/ 72065 h 112737"/>
                <a:gd name="connsiteX87" fmla="*/ 422154 w 854231"/>
                <a:gd name="connsiteY87" fmla="*/ 94704 h 112737"/>
                <a:gd name="connsiteX88" fmla="*/ 440439 w 854231"/>
                <a:gd name="connsiteY88" fmla="*/ 101785 h 112737"/>
                <a:gd name="connsiteX89" fmla="*/ 457819 w 854231"/>
                <a:gd name="connsiteY89" fmla="*/ 95122 h 112737"/>
                <a:gd name="connsiteX90" fmla="*/ 462939 w 854231"/>
                <a:gd name="connsiteY90" fmla="*/ 72554 h 112737"/>
                <a:gd name="connsiteX91" fmla="*/ 462939 w 854231"/>
                <a:gd name="connsiteY91" fmla="*/ 6907 h 112737"/>
                <a:gd name="connsiteX92" fmla="*/ 475845 w 854231"/>
                <a:gd name="connsiteY92" fmla="*/ 6907 h 112737"/>
                <a:gd name="connsiteX93" fmla="*/ 475845 w 854231"/>
                <a:gd name="connsiteY93" fmla="*/ 72344 h 112737"/>
                <a:gd name="connsiteX94" fmla="*/ 473194 w 854231"/>
                <a:gd name="connsiteY94" fmla="*/ 93134 h 112737"/>
                <a:gd name="connsiteX95" fmla="*/ 463637 w 854231"/>
                <a:gd name="connsiteY95" fmla="*/ 105901 h 112737"/>
                <a:gd name="connsiteX96" fmla="*/ 439847 w 854231"/>
                <a:gd name="connsiteY96" fmla="*/ 112737 h 112737"/>
                <a:gd name="connsiteX97" fmla="*/ 411000 w 854231"/>
                <a:gd name="connsiteY97" fmla="*/ 102831 h 112737"/>
                <a:gd name="connsiteX98" fmla="*/ 401757 w 854231"/>
                <a:gd name="connsiteY98" fmla="*/ 71926 h 112737"/>
                <a:gd name="connsiteX99" fmla="*/ 231563 w 854231"/>
                <a:gd name="connsiteY99" fmla="*/ 0 h 112737"/>
                <a:gd name="connsiteX100" fmla="*/ 245306 w 854231"/>
                <a:gd name="connsiteY100" fmla="*/ 0 h 112737"/>
                <a:gd name="connsiteX101" fmla="*/ 245306 w 854231"/>
                <a:gd name="connsiteY101" fmla="*/ 110156 h 112737"/>
                <a:gd name="connsiteX102" fmla="*/ 231563 w 854231"/>
                <a:gd name="connsiteY102" fmla="*/ 110156 h 112737"/>
                <a:gd name="connsiteX103" fmla="*/ 193463 w 854231"/>
                <a:gd name="connsiteY103" fmla="*/ 0 h 112737"/>
                <a:gd name="connsiteX104" fmla="*/ 207206 w 854231"/>
                <a:gd name="connsiteY104" fmla="*/ 0 h 112737"/>
                <a:gd name="connsiteX105" fmla="*/ 207206 w 854231"/>
                <a:gd name="connsiteY105" fmla="*/ 110156 h 112737"/>
                <a:gd name="connsiteX106" fmla="*/ 193463 w 854231"/>
                <a:gd name="connsiteY106" fmla="*/ 110156 h 1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54231" h="112737">
                  <a:moveTo>
                    <a:pt x="609600" y="34394"/>
                  </a:moveTo>
                  <a:lnTo>
                    <a:pt x="623370" y="34394"/>
                  </a:lnTo>
                  <a:lnTo>
                    <a:pt x="645359" y="93309"/>
                  </a:lnTo>
                  <a:lnTo>
                    <a:pt x="668629" y="34394"/>
                  </a:lnTo>
                  <a:lnTo>
                    <a:pt x="681456" y="34394"/>
                  </a:lnTo>
                  <a:lnTo>
                    <a:pt x="651528" y="110157"/>
                  </a:lnTo>
                  <a:lnTo>
                    <a:pt x="637784" y="110157"/>
                  </a:lnTo>
                  <a:close/>
                  <a:moveTo>
                    <a:pt x="583987" y="34394"/>
                  </a:moveTo>
                  <a:lnTo>
                    <a:pt x="597731" y="34394"/>
                  </a:lnTo>
                  <a:lnTo>
                    <a:pt x="597731" y="110157"/>
                  </a:lnTo>
                  <a:lnTo>
                    <a:pt x="583987" y="110157"/>
                  </a:lnTo>
                  <a:close/>
                  <a:moveTo>
                    <a:pt x="106900" y="34394"/>
                  </a:moveTo>
                  <a:lnTo>
                    <a:pt x="120644" y="34394"/>
                  </a:lnTo>
                  <a:lnTo>
                    <a:pt x="120644" y="84345"/>
                  </a:lnTo>
                  <a:cubicBezTo>
                    <a:pt x="120644" y="90019"/>
                    <a:pt x="121469" y="94053"/>
                    <a:pt x="123120" y="96449"/>
                  </a:cubicBezTo>
                  <a:cubicBezTo>
                    <a:pt x="124771" y="98844"/>
                    <a:pt x="127527" y="100041"/>
                    <a:pt x="131387" y="100041"/>
                  </a:cubicBezTo>
                  <a:cubicBezTo>
                    <a:pt x="139759" y="100041"/>
                    <a:pt x="147665" y="94530"/>
                    <a:pt x="155107" y="83508"/>
                  </a:cubicBezTo>
                  <a:lnTo>
                    <a:pt x="155107" y="34394"/>
                  </a:lnTo>
                  <a:lnTo>
                    <a:pt x="168850" y="34394"/>
                  </a:lnTo>
                  <a:lnTo>
                    <a:pt x="168850" y="110157"/>
                  </a:lnTo>
                  <a:lnTo>
                    <a:pt x="155107" y="110157"/>
                  </a:lnTo>
                  <a:lnTo>
                    <a:pt x="155107" y="95925"/>
                  </a:lnTo>
                  <a:cubicBezTo>
                    <a:pt x="147805" y="106576"/>
                    <a:pt x="138945" y="111901"/>
                    <a:pt x="128527" y="111901"/>
                  </a:cubicBezTo>
                  <a:cubicBezTo>
                    <a:pt x="121923" y="111901"/>
                    <a:pt x="116667" y="109820"/>
                    <a:pt x="112760" y="105657"/>
                  </a:cubicBezTo>
                  <a:cubicBezTo>
                    <a:pt x="108854" y="101495"/>
                    <a:pt x="106900" y="95879"/>
                    <a:pt x="106900" y="88810"/>
                  </a:cubicBezTo>
                  <a:close/>
                  <a:moveTo>
                    <a:pt x="538655" y="32720"/>
                  </a:moveTo>
                  <a:cubicBezTo>
                    <a:pt x="545260" y="32720"/>
                    <a:pt x="550503" y="34801"/>
                    <a:pt x="554387" y="38964"/>
                  </a:cubicBezTo>
                  <a:cubicBezTo>
                    <a:pt x="558270" y="43126"/>
                    <a:pt x="560212" y="48719"/>
                    <a:pt x="560212" y="55742"/>
                  </a:cubicBezTo>
                  <a:lnTo>
                    <a:pt x="560212" y="110157"/>
                  </a:lnTo>
                  <a:lnTo>
                    <a:pt x="546469" y="110157"/>
                  </a:lnTo>
                  <a:lnTo>
                    <a:pt x="546469" y="60207"/>
                  </a:lnTo>
                  <a:cubicBezTo>
                    <a:pt x="546469" y="54579"/>
                    <a:pt x="545643" y="50568"/>
                    <a:pt x="543992" y="48172"/>
                  </a:cubicBezTo>
                  <a:cubicBezTo>
                    <a:pt x="542341" y="45777"/>
                    <a:pt x="539609" y="44580"/>
                    <a:pt x="535795" y="44580"/>
                  </a:cubicBezTo>
                  <a:cubicBezTo>
                    <a:pt x="527377" y="44580"/>
                    <a:pt x="519447" y="50091"/>
                    <a:pt x="512006" y="61114"/>
                  </a:cubicBezTo>
                  <a:lnTo>
                    <a:pt x="512006" y="110157"/>
                  </a:lnTo>
                  <a:lnTo>
                    <a:pt x="498262" y="110157"/>
                  </a:lnTo>
                  <a:lnTo>
                    <a:pt x="498262" y="34394"/>
                  </a:lnTo>
                  <a:lnTo>
                    <a:pt x="512006" y="34394"/>
                  </a:lnTo>
                  <a:lnTo>
                    <a:pt x="512006" y="48626"/>
                  </a:lnTo>
                  <a:cubicBezTo>
                    <a:pt x="519261" y="38022"/>
                    <a:pt x="528144" y="32720"/>
                    <a:pt x="538655" y="32720"/>
                  </a:cubicBezTo>
                  <a:close/>
                  <a:moveTo>
                    <a:pt x="310055" y="32720"/>
                  </a:moveTo>
                  <a:cubicBezTo>
                    <a:pt x="316660" y="32720"/>
                    <a:pt x="321903" y="34801"/>
                    <a:pt x="325787" y="38964"/>
                  </a:cubicBezTo>
                  <a:cubicBezTo>
                    <a:pt x="329670" y="43126"/>
                    <a:pt x="331612" y="48719"/>
                    <a:pt x="331612" y="55742"/>
                  </a:cubicBezTo>
                  <a:lnTo>
                    <a:pt x="331612" y="110157"/>
                  </a:lnTo>
                  <a:lnTo>
                    <a:pt x="317869" y="110157"/>
                  </a:lnTo>
                  <a:lnTo>
                    <a:pt x="317869" y="60207"/>
                  </a:lnTo>
                  <a:cubicBezTo>
                    <a:pt x="317869" y="54579"/>
                    <a:pt x="317043" y="50568"/>
                    <a:pt x="315392" y="48172"/>
                  </a:cubicBezTo>
                  <a:cubicBezTo>
                    <a:pt x="313741" y="45777"/>
                    <a:pt x="311009" y="44580"/>
                    <a:pt x="307195" y="44580"/>
                  </a:cubicBezTo>
                  <a:cubicBezTo>
                    <a:pt x="298777" y="44580"/>
                    <a:pt x="290847" y="50091"/>
                    <a:pt x="283406" y="61114"/>
                  </a:cubicBezTo>
                  <a:lnTo>
                    <a:pt x="283406" y="110157"/>
                  </a:lnTo>
                  <a:lnTo>
                    <a:pt x="269663" y="110157"/>
                  </a:lnTo>
                  <a:lnTo>
                    <a:pt x="269663" y="34394"/>
                  </a:lnTo>
                  <a:lnTo>
                    <a:pt x="283406" y="34394"/>
                  </a:lnTo>
                  <a:lnTo>
                    <a:pt x="283406" y="48626"/>
                  </a:lnTo>
                  <a:cubicBezTo>
                    <a:pt x="290661" y="38022"/>
                    <a:pt x="299544" y="32720"/>
                    <a:pt x="310055" y="32720"/>
                  </a:cubicBezTo>
                  <a:close/>
                  <a:moveTo>
                    <a:pt x="793119" y="6908"/>
                  </a:moveTo>
                  <a:lnTo>
                    <a:pt x="807769" y="6908"/>
                  </a:lnTo>
                  <a:lnTo>
                    <a:pt x="807769" y="99204"/>
                  </a:lnTo>
                  <a:lnTo>
                    <a:pt x="854231" y="99204"/>
                  </a:lnTo>
                  <a:lnTo>
                    <a:pt x="854231" y="110157"/>
                  </a:lnTo>
                  <a:lnTo>
                    <a:pt x="793119" y="110157"/>
                  </a:lnTo>
                  <a:close/>
                  <a:moveTo>
                    <a:pt x="697869" y="6908"/>
                  </a:moveTo>
                  <a:lnTo>
                    <a:pt x="711612" y="6908"/>
                  </a:lnTo>
                  <a:lnTo>
                    <a:pt x="711612" y="57695"/>
                  </a:lnTo>
                  <a:lnTo>
                    <a:pt x="753400" y="6908"/>
                  </a:lnTo>
                  <a:lnTo>
                    <a:pt x="768126" y="6908"/>
                  </a:lnTo>
                  <a:lnTo>
                    <a:pt x="727683" y="56171"/>
                  </a:lnTo>
                  <a:lnTo>
                    <a:pt x="775267" y="110157"/>
                  </a:lnTo>
                  <a:lnTo>
                    <a:pt x="756749" y="110157"/>
                  </a:lnTo>
                  <a:lnTo>
                    <a:pt x="711612" y="57835"/>
                  </a:lnTo>
                  <a:lnTo>
                    <a:pt x="711612" y="110157"/>
                  </a:lnTo>
                  <a:lnTo>
                    <a:pt x="697869" y="110157"/>
                  </a:lnTo>
                  <a:close/>
                  <a:moveTo>
                    <a:pt x="583987" y="6908"/>
                  </a:moveTo>
                  <a:lnTo>
                    <a:pt x="597731" y="6908"/>
                  </a:lnTo>
                  <a:lnTo>
                    <a:pt x="597731" y="20651"/>
                  </a:lnTo>
                  <a:lnTo>
                    <a:pt x="583987" y="20651"/>
                  </a:lnTo>
                  <a:close/>
                  <a:moveTo>
                    <a:pt x="0" y="6908"/>
                  </a:moveTo>
                  <a:lnTo>
                    <a:pt x="87901" y="6908"/>
                  </a:lnTo>
                  <a:lnTo>
                    <a:pt x="87901" y="17860"/>
                  </a:lnTo>
                  <a:lnTo>
                    <a:pt x="51276" y="17860"/>
                  </a:lnTo>
                  <a:lnTo>
                    <a:pt x="51276" y="110157"/>
                  </a:lnTo>
                  <a:lnTo>
                    <a:pt x="36626" y="110157"/>
                  </a:lnTo>
                  <a:lnTo>
                    <a:pt x="36626" y="17860"/>
                  </a:lnTo>
                  <a:lnTo>
                    <a:pt x="0" y="17860"/>
                  </a:lnTo>
                  <a:close/>
                  <a:moveTo>
                    <a:pt x="401757" y="6907"/>
                  </a:moveTo>
                  <a:lnTo>
                    <a:pt x="416407" y="6907"/>
                  </a:lnTo>
                  <a:lnTo>
                    <a:pt x="416407" y="72065"/>
                  </a:lnTo>
                  <a:cubicBezTo>
                    <a:pt x="416407" y="82437"/>
                    <a:pt x="418323" y="89983"/>
                    <a:pt x="422154" y="94704"/>
                  </a:cubicBezTo>
                  <a:cubicBezTo>
                    <a:pt x="425985" y="99424"/>
                    <a:pt x="432080" y="101785"/>
                    <a:pt x="440439" y="101785"/>
                  </a:cubicBezTo>
                  <a:cubicBezTo>
                    <a:pt x="448613" y="101785"/>
                    <a:pt x="454406" y="99564"/>
                    <a:pt x="457819" y="95122"/>
                  </a:cubicBezTo>
                  <a:cubicBezTo>
                    <a:pt x="461232" y="90681"/>
                    <a:pt x="462939" y="83158"/>
                    <a:pt x="462939" y="72554"/>
                  </a:cubicBezTo>
                  <a:lnTo>
                    <a:pt x="462939" y="6907"/>
                  </a:lnTo>
                  <a:lnTo>
                    <a:pt x="475845" y="6907"/>
                  </a:lnTo>
                  <a:lnTo>
                    <a:pt x="475845" y="72344"/>
                  </a:lnTo>
                  <a:cubicBezTo>
                    <a:pt x="475845" y="81367"/>
                    <a:pt x="474962" y="88297"/>
                    <a:pt x="473194" y="93134"/>
                  </a:cubicBezTo>
                  <a:cubicBezTo>
                    <a:pt x="471427" y="97971"/>
                    <a:pt x="468241" y="102226"/>
                    <a:pt x="463637" y="105901"/>
                  </a:cubicBezTo>
                  <a:cubicBezTo>
                    <a:pt x="457870" y="110458"/>
                    <a:pt x="449940" y="112737"/>
                    <a:pt x="439847" y="112737"/>
                  </a:cubicBezTo>
                  <a:cubicBezTo>
                    <a:pt x="426778" y="112737"/>
                    <a:pt x="417163" y="109435"/>
                    <a:pt x="411000" y="102831"/>
                  </a:cubicBezTo>
                  <a:cubicBezTo>
                    <a:pt x="404838" y="96227"/>
                    <a:pt x="401757" y="85925"/>
                    <a:pt x="401757" y="71926"/>
                  </a:cubicBezTo>
                  <a:close/>
                  <a:moveTo>
                    <a:pt x="231563" y="0"/>
                  </a:moveTo>
                  <a:lnTo>
                    <a:pt x="245306" y="0"/>
                  </a:lnTo>
                  <a:lnTo>
                    <a:pt x="245306" y="110156"/>
                  </a:lnTo>
                  <a:lnTo>
                    <a:pt x="231563" y="110156"/>
                  </a:lnTo>
                  <a:close/>
                  <a:moveTo>
                    <a:pt x="193463" y="0"/>
                  </a:moveTo>
                  <a:lnTo>
                    <a:pt x="207206" y="0"/>
                  </a:lnTo>
                  <a:lnTo>
                    <a:pt x="207206" y="110156"/>
                  </a:lnTo>
                  <a:lnTo>
                    <a:pt x="193463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532ED65-50C6-4B45-83E9-A700EB9B6376}"/>
                </a:ext>
              </a:extLst>
            </p:cNvPr>
            <p:cNvSpPr txBox="1"/>
            <p:nvPr/>
          </p:nvSpPr>
          <p:spPr>
            <a:xfrm>
              <a:off x="8386965" y="2827910"/>
              <a:ext cx="1252516" cy="130534"/>
            </a:xfrm>
            <a:custGeom>
              <a:avLst/>
              <a:gdLst>
                <a:gd name="connsiteX0" fmla="*/ 789101 w 1337463"/>
                <a:gd name="connsiteY0" fmla="*/ 44788 h 139387"/>
                <a:gd name="connsiteX1" fmla="*/ 766637 w 1337463"/>
                <a:gd name="connsiteY1" fmla="*/ 57260 h 139387"/>
                <a:gd name="connsiteX2" fmla="*/ 766637 w 1337463"/>
                <a:gd name="connsiteY2" fmla="*/ 92099 h 139387"/>
                <a:gd name="connsiteX3" fmla="*/ 786868 w 1337463"/>
                <a:gd name="connsiteY3" fmla="*/ 101575 h 139387"/>
                <a:gd name="connsiteX4" fmla="*/ 801519 w 1337463"/>
                <a:gd name="connsiteY4" fmla="*/ 93667 h 139387"/>
                <a:gd name="connsiteX5" fmla="*/ 806681 w 1337463"/>
                <a:gd name="connsiteY5" fmla="*/ 71405 h 139387"/>
                <a:gd name="connsiteX6" fmla="*/ 789101 w 1337463"/>
                <a:gd name="connsiteY6" fmla="*/ 44788 h 139387"/>
                <a:gd name="connsiteX7" fmla="*/ 607744 w 1337463"/>
                <a:gd name="connsiteY7" fmla="*/ 43045 h 139387"/>
                <a:gd name="connsiteX8" fmla="*/ 590094 w 1337463"/>
                <a:gd name="connsiteY8" fmla="*/ 64183 h 139387"/>
                <a:gd name="connsiteX9" fmla="*/ 623511 w 1337463"/>
                <a:gd name="connsiteY9" fmla="*/ 64183 h 139387"/>
                <a:gd name="connsiteX10" fmla="*/ 607744 w 1337463"/>
                <a:gd name="connsiteY10" fmla="*/ 43045 h 139387"/>
                <a:gd name="connsiteX11" fmla="*/ 379144 w 1337463"/>
                <a:gd name="connsiteY11" fmla="*/ 43045 h 139387"/>
                <a:gd name="connsiteX12" fmla="*/ 361494 w 1337463"/>
                <a:gd name="connsiteY12" fmla="*/ 64183 h 139387"/>
                <a:gd name="connsiteX13" fmla="*/ 394911 w 1337463"/>
                <a:gd name="connsiteY13" fmla="*/ 64183 h 139387"/>
                <a:gd name="connsiteX14" fmla="*/ 379144 w 1337463"/>
                <a:gd name="connsiteY14" fmla="*/ 43045 h 139387"/>
                <a:gd name="connsiteX15" fmla="*/ 163871 w 1337463"/>
                <a:gd name="connsiteY15" fmla="*/ 43045 h 139387"/>
                <a:gd name="connsiteX16" fmla="*/ 148026 w 1337463"/>
                <a:gd name="connsiteY16" fmla="*/ 50684 h 139387"/>
                <a:gd name="connsiteX17" fmla="*/ 142419 w 1337463"/>
                <a:gd name="connsiteY17" fmla="*/ 72276 h 139387"/>
                <a:gd name="connsiteX18" fmla="*/ 148026 w 1337463"/>
                <a:gd name="connsiteY18" fmla="*/ 93902 h 139387"/>
                <a:gd name="connsiteX19" fmla="*/ 163871 w 1337463"/>
                <a:gd name="connsiteY19" fmla="*/ 101576 h 139387"/>
                <a:gd name="connsiteX20" fmla="*/ 179752 w 1337463"/>
                <a:gd name="connsiteY20" fmla="*/ 93902 h 139387"/>
                <a:gd name="connsiteX21" fmla="*/ 185393 w 1337463"/>
                <a:gd name="connsiteY21" fmla="*/ 72276 h 139387"/>
                <a:gd name="connsiteX22" fmla="*/ 179752 w 1337463"/>
                <a:gd name="connsiteY22" fmla="*/ 50684 h 139387"/>
                <a:gd name="connsiteX23" fmla="*/ 163871 w 1337463"/>
                <a:gd name="connsiteY23" fmla="*/ 43045 h 139387"/>
                <a:gd name="connsiteX24" fmla="*/ 1010410 w 1337463"/>
                <a:gd name="connsiteY24" fmla="*/ 43044 h 139387"/>
                <a:gd name="connsiteX25" fmla="*/ 995525 w 1337463"/>
                <a:gd name="connsiteY25" fmla="*/ 50638 h 139387"/>
                <a:gd name="connsiteX26" fmla="*/ 990144 w 1337463"/>
                <a:gd name="connsiteY26" fmla="*/ 71680 h 139387"/>
                <a:gd name="connsiteX27" fmla="*/ 1007685 w 1337463"/>
                <a:gd name="connsiteY27" fmla="*/ 96343 h 139387"/>
                <a:gd name="connsiteX28" fmla="*/ 1030188 w 1337463"/>
                <a:gd name="connsiteY28" fmla="*/ 83872 h 139387"/>
                <a:gd name="connsiteX29" fmla="*/ 1030188 w 1337463"/>
                <a:gd name="connsiteY29" fmla="*/ 52450 h 139387"/>
                <a:gd name="connsiteX30" fmla="*/ 1010410 w 1337463"/>
                <a:gd name="connsiteY30" fmla="*/ 43044 h 139387"/>
                <a:gd name="connsiteX31" fmla="*/ 837781 w 1337463"/>
                <a:gd name="connsiteY31" fmla="*/ 34394 h 139387"/>
                <a:gd name="connsiteX32" fmla="*/ 851525 w 1337463"/>
                <a:gd name="connsiteY32" fmla="*/ 34394 h 139387"/>
                <a:gd name="connsiteX33" fmla="*/ 851525 w 1337463"/>
                <a:gd name="connsiteY33" fmla="*/ 84345 h 139387"/>
                <a:gd name="connsiteX34" fmla="*/ 854001 w 1337463"/>
                <a:gd name="connsiteY34" fmla="*/ 96449 h 139387"/>
                <a:gd name="connsiteX35" fmla="*/ 862268 w 1337463"/>
                <a:gd name="connsiteY35" fmla="*/ 100041 h 139387"/>
                <a:gd name="connsiteX36" fmla="*/ 885988 w 1337463"/>
                <a:gd name="connsiteY36" fmla="*/ 83508 h 139387"/>
                <a:gd name="connsiteX37" fmla="*/ 885988 w 1337463"/>
                <a:gd name="connsiteY37" fmla="*/ 34394 h 139387"/>
                <a:gd name="connsiteX38" fmla="*/ 899731 w 1337463"/>
                <a:gd name="connsiteY38" fmla="*/ 34394 h 139387"/>
                <a:gd name="connsiteX39" fmla="*/ 899731 w 1337463"/>
                <a:gd name="connsiteY39" fmla="*/ 110157 h 139387"/>
                <a:gd name="connsiteX40" fmla="*/ 885988 w 1337463"/>
                <a:gd name="connsiteY40" fmla="*/ 110157 h 139387"/>
                <a:gd name="connsiteX41" fmla="*/ 885988 w 1337463"/>
                <a:gd name="connsiteY41" fmla="*/ 95925 h 139387"/>
                <a:gd name="connsiteX42" fmla="*/ 859408 w 1337463"/>
                <a:gd name="connsiteY42" fmla="*/ 111901 h 139387"/>
                <a:gd name="connsiteX43" fmla="*/ 843642 w 1337463"/>
                <a:gd name="connsiteY43" fmla="*/ 105657 h 139387"/>
                <a:gd name="connsiteX44" fmla="*/ 837781 w 1337463"/>
                <a:gd name="connsiteY44" fmla="*/ 88810 h 139387"/>
                <a:gd name="connsiteX45" fmla="*/ 666331 w 1337463"/>
                <a:gd name="connsiteY45" fmla="*/ 34394 h 139387"/>
                <a:gd name="connsiteX46" fmla="*/ 680075 w 1337463"/>
                <a:gd name="connsiteY46" fmla="*/ 34394 h 139387"/>
                <a:gd name="connsiteX47" fmla="*/ 680075 w 1337463"/>
                <a:gd name="connsiteY47" fmla="*/ 84345 h 139387"/>
                <a:gd name="connsiteX48" fmla="*/ 682551 w 1337463"/>
                <a:gd name="connsiteY48" fmla="*/ 96449 h 139387"/>
                <a:gd name="connsiteX49" fmla="*/ 690818 w 1337463"/>
                <a:gd name="connsiteY49" fmla="*/ 100041 h 139387"/>
                <a:gd name="connsiteX50" fmla="*/ 714538 w 1337463"/>
                <a:gd name="connsiteY50" fmla="*/ 83508 h 139387"/>
                <a:gd name="connsiteX51" fmla="*/ 714538 w 1337463"/>
                <a:gd name="connsiteY51" fmla="*/ 34394 h 139387"/>
                <a:gd name="connsiteX52" fmla="*/ 728281 w 1337463"/>
                <a:gd name="connsiteY52" fmla="*/ 34394 h 139387"/>
                <a:gd name="connsiteX53" fmla="*/ 728281 w 1337463"/>
                <a:gd name="connsiteY53" fmla="*/ 110157 h 139387"/>
                <a:gd name="connsiteX54" fmla="*/ 714538 w 1337463"/>
                <a:gd name="connsiteY54" fmla="*/ 110157 h 139387"/>
                <a:gd name="connsiteX55" fmla="*/ 714538 w 1337463"/>
                <a:gd name="connsiteY55" fmla="*/ 95925 h 139387"/>
                <a:gd name="connsiteX56" fmla="*/ 687958 w 1337463"/>
                <a:gd name="connsiteY56" fmla="*/ 111901 h 139387"/>
                <a:gd name="connsiteX57" fmla="*/ 672192 w 1337463"/>
                <a:gd name="connsiteY57" fmla="*/ 105657 h 139387"/>
                <a:gd name="connsiteX58" fmla="*/ 666331 w 1337463"/>
                <a:gd name="connsiteY58" fmla="*/ 88810 h 139387"/>
                <a:gd name="connsiteX59" fmla="*/ 961806 w 1337463"/>
                <a:gd name="connsiteY59" fmla="*/ 32720 h 139387"/>
                <a:gd name="connsiteX60" fmla="*/ 966202 w 1337463"/>
                <a:gd name="connsiteY60" fmla="*/ 33071 h 139387"/>
                <a:gd name="connsiteX61" fmla="*/ 966202 w 1337463"/>
                <a:gd name="connsiteY61" fmla="*/ 45975 h 139387"/>
                <a:gd name="connsiteX62" fmla="*/ 959923 w 1337463"/>
                <a:gd name="connsiteY62" fmla="*/ 44789 h 139387"/>
                <a:gd name="connsiteX63" fmla="*/ 938087 w 1337463"/>
                <a:gd name="connsiteY63" fmla="*/ 60260 h 139387"/>
                <a:gd name="connsiteX64" fmla="*/ 938087 w 1337463"/>
                <a:gd name="connsiteY64" fmla="*/ 110157 h 139387"/>
                <a:gd name="connsiteX65" fmla="*/ 924344 w 1337463"/>
                <a:gd name="connsiteY65" fmla="*/ 110157 h 139387"/>
                <a:gd name="connsiteX66" fmla="*/ 924344 w 1337463"/>
                <a:gd name="connsiteY66" fmla="*/ 34394 h 139387"/>
                <a:gd name="connsiteX67" fmla="*/ 938087 w 1337463"/>
                <a:gd name="connsiteY67" fmla="*/ 34394 h 139387"/>
                <a:gd name="connsiteX68" fmla="*/ 938087 w 1337463"/>
                <a:gd name="connsiteY68" fmla="*/ 48626 h 139387"/>
                <a:gd name="connsiteX69" fmla="*/ 961806 w 1337463"/>
                <a:gd name="connsiteY69" fmla="*/ 32720 h 139387"/>
                <a:gd name="connsiteX70" fmla="*/ 608581 w 1337463"/>
                <a:gd name="connsiteY70" fmla="*/ 32720 h 139387"/>
                <a:gd name="connsiteX71" fmla="*/ 629824 w 1337463"/>
                <a:gd name="connsiteY71" fmla="*/ 42522 h 139387"/>
                <a:gd name="connsiteX72" fmla="*/ 637324 w 1337463"/>
                <a:gd name="connsiteY72" fmla="*/ 70322 h 139387"/>
                <a:gd name="connsiteX73" fmla="*/ 637254 w 1337463"/>
                <a:gd name="connsiteY73" fmla="*/ 74508 h 139387"/>
                <a:gd name="connsiteX74" fmla="*/ 589466 w 1337463"/>
                <a:gd name="connsiteY74" fmla="*/ 74508 h 139387"/>
                <a:gd name="connsiteX75" fmla="*/ 615907 w 1337463"/>
                <a:gd name="connsiteY75" fmla="*/ 101437 h 139387"/>
                <a:gd name="connsiteX76" fmla="*/ 636975 w 1337463"/>
                <a:gd name="connsiteY76" fmla="*/ 96763 h 139387"/>
                <a:gd name="connsiteX77" fmla="*/ 636975 w 1337463"/>
                <a:gd name="connsiteY77" fmla="*/ 107715 h 139387"/>
                <a:gd name="connsiteX78" fmla="*/ 613325 w 1337463"/>
                <a:gd name="connsiteY78" fmla="*/ 111901 h 139387"/>
                <a:gd name="connsiteX79" fmla="*/ 585978 w 1337463"/>
                <a:gd name="connsiteY79" fmla="*/ 100784 h 139387"/>
                <a:gd name="connsiteX80" fmla="*/ 575444 w 1337463"/>
                <a:gd name="connsiteY80" fmla="*/ 71962 h 139387"/>
                <a:gd name="connsiteX81" fmla="*/ 584757 w 1337463"/>
                <a:gd name="connsiteY81" fmla="*/ 43733 h 139387"/>
                <a:gd name="connsiteX82" fmla="*/ 608581 w 1337463"/>
                <a:gd name="connsiteY82" fmla="*/ 32720 h 139387"/>
                <a:gd name="connsiteX83" fmla="*/ 536111 w 1337463"/>
                <a:gd name="connsiteY83" fmla="*/ 32720 h 139387"/>
                <a:gd name="connsiteX84" fmla="*/ 551843 w 1337463"/>
                <a:gd name="connsiteY84" fmla="*/ 38964 h 139387"/>
                <a:gd name="connsiteX85" fmla="*/ 557668 w 1337463"/>
                <a:gd name="connsiteY85" fmla="*/ 55742 h 139387"/>
                <a:gd name="connsiteX86" fmla="*/ 557668 w 1337463"/>
                <a:gd name="connsiteY86" fmla="*/ 110157 h 139387"/>
                <a:gd name="connsiteX87" fmla="*/ 543925 w 1337463"/>
                <a:gd name="connsiteY87" fmla="*/ 110157 h 139387"/>
                <a:gd name="connsiteX88" fmla="*/ 543925 w 1337463"/>
                <a:gd name="connsiteY88" fmla="*/ 60207 h 139387"/>
                <a:gd name="connsiteX89" fmla="*/ 541448 w 1337463"/>
                <a:gd name="connsiteY89" fmla="*/ 48173 h 139387"/>
                <a:gd name="connsiteX90" fmla="*/ 533251 w 1337463"/>
                <a:gd name="connsiteY90" fmla="*/ 44580 h 139387"/>
                <a:gd name="connsiteX91" fmla="*/ 509462 w 1337463"/>
                <a:gd name="connsiteY91" fmla="*/ 61114 h 139387"/>
                <a:gd name="connsiteX92" fmla="*/ 509462 w 1337463"/>
                <a:gd name="connsiteY92" fmla="*/ 110157 h 139387"/>
                <a:gd name="connsiteX93" fmla="*/ 495719 w 1337463"/>
                <a:gd name="connsiteY93" fmla="*/ 110157 h 139387"/>
                <a:gd name="connsiteX94" fmla="*/ 495719 w 1337463"/>
                <a:gd name="connsiteY94" fmla="*/ 34394 h 139387"/>
                <a:gd name="connsiteX95" fmla="*/ 509462 w 1337463"/>
                <a:gd name="connsiteY95" fmla="*/ 34394 h 139387"/>
                <a:gd name="connsiteX96" fmla="*/ 509462 w 1337463"/>
                <a:gd name="connsiteY96" fmla="*/ 48626 h 139387"/>
                <a:gd name="connsiteX97" fmla="*/ 536111 w 1337463"/>
                <a:gd name="connsiteY97" fmla="*/ 32720 h 139387"/>
                <a:gd name="connsiteX98" fmla="*/ 476031 w 1337463"/>
                <a:gd name="connsiteY98" fmla="*/ 32720 h 139387"/>
                <a:gd name="connsiteX99" fmla="*/ 480427 w 1337463"/>
                <a:gd name="connsiteY99" fmla="*/ 33071 h 139387"/>
                <a:gd name="connsiteX100" fmla="*/ 480427 w 1337463"/>
                <a:gd name="connsiteY100" fmla="*/ 45975 h 139387"/>
                <a:gd name="connsiteX101" fmla="*/ 474148 w 1337463"/>
                <a:gd name="connsiteY101" fmla="*/ 44789 h 139387"/>
                <a:gd name="connsiteX102" fmla="*/ 452312 w 1337463"/>
                <a:gd name="connsiteY102" fmla="*/ 60260 h 139387"/>
                <a:gd name="connsiteX103" fmla="*/ 452312 w 1337463"/>
                <a:gd name="connsiteY103" fmla="*/ 110157 h 139387"/>
                <a:gd name="connsiteX104" fmla="*/ 438569 w 1337463"/>
                <a:gd name="connsiteY104" fmla="*/ 110157 h 139387"/>
                <a:gd name="connsiteX105" fmla="*/ 438569 w 1337463"/>
                <a:gd name="connsiteY105" fmla="*/ 34394 h 139387"/>
                <a:gd name="connsiteX106" fmla="*/ 452312 w 1337463"/>
                <a:gd name="connsiteY106" fmla="*/ 34394 h 139387"/>
                <a:gd name="connsiteX107" fmla="*/ 452312 w 1337463"/>
                <a:gd name="connsiteY107" fmla="*/ 48626 h 139387"/>
                <a:gd name="connsiteX108" fmla="*/ 476031 w 1337463"/>
                <a:gd name="connsiteY108" fmla="*/ 32720 h 139387"/>
                <a:gd name="connsiteX109" fmla="*/ 379981 w 1337463"/>
                <a:gd name="connsiteY109" fmla="*/ 32720 h 139387"/>
                <a:gd name="connsiteX110" fmla="*/ 401224 w 1337463"/>
                <a:gd name="connsiteY110" fmla="*/ 42522 h 139387"/>
                <a:gd name="connsiteX111" fmla="*/ 408724 w 1337463"/>
                <a:gd name="connsiteY111" fmla="*/ 70322 h 139387"/>
                <a:gd name="connsiteX112" fmla="*/ 408654 w 1337463"/>
                <a:gd name="connsiteY112" fmla="*/ 74508 h 139387"/>
                <a:gd name="connsiteX113" fmla="*/ 360866 w 1337463"/>
                <a:gd name="connsiteY113" fmla="*/ 74508 h 139387"/>
                <a:gd name="connsiteX114" fmla="*/ 387307 w 1337463"/>
                <a:gd name="connsiteY114" fmla="*/ 101437 h 139387"/>
                <a:gd name="connsiteX115" fmla="*/ 408375 w 1337463"/>
                <a:gd name="connsiteY115" fmla="*/ 96763 h 139387"/>
                <a:gd name="connsiteX116" fmla="*/ 408375 w 1337463"/>
                <a:gd name="connsiteY116" fmla="*/ 107715 h 139387"/>
                <a:gd name="connsiteX117" fmla="*/ 384725 w 1337463"/>
                <a:gd name="connsiteY117" fmla="*/ 111901 h 139387"/>
                <a:gd name="connsiteX118" fmla="*/ 357378 w 1337463"/>
                <a:gd name="connsiteY118" fmla="*/ 100784 h 139387"/>
                <a:gd name="connsiteX119" fmla="*/ 346844 w 1337463"/>
                <a:gd name="connsiteY119" fmla="*/ 71962 h 139387"/>
                <a:gd name="connsiteX120" fmla="*/ 356157 w 1337463"/>
                <a:gd name="connsiteY120" fmla="*/ 43733 h 139387"/>
                <a:gd name="connsiteX121" fmla="*/ 379981 w 1337463"/>
                <a:gd name="connsiteY121" fmla="*/ 32720 h 139387"/>
                <a:gd name="connsiteX122" fmla="*/ 252877 w 1337463"/>
                <a:gd name="connsiteY122" fmla="*/ 32720 h 139387"/>
                <a:gd name="connsiteX123" fmla="*/ 268574 w 1337463"/>
                <a:gd name="connsiteY123" fmla="*/ 34464 h 139387"/>
                <a:gd name="connsiteX124" fmla="*/ 271435 w 1337463"/>
                <a:gd name="connsiteY124" fmla="*/ 35022 h 139387"/>
                <a:gd name="connsiteX125" fmla="*/ 271435 w 1337463"/>
                <a:gd name="connsiteY125" fmla="*/ 46463 h 139387"/>
                <a:gd name="connsiteX126" fmla="*/ 253087 w 1337463"/>
                <a:gd name="connsiteY126" fmla="*/ 43045 h 139387"/>
                <a:gd name="connsiteX127" fmla="*/ 243494 w 1337463"/>
                <a:gd name="connsiteY127" fmla="*/ 45661 h 139387"/>
                <a:gd name="connsiteX128" fmla="*/ 239902 w 1337463"/>
                <a:gd name="connsiteY128" fmla="*/ 52672 h 139387"/>
                <a:gd name="connsiteX129" fmla="*/ 249948 w 1337463"/>
                <a:gd name="connsiteY129" fmla="*/ 63137 h 139387"/>
                <a:gd name="connsiteX130" fmla="*/ 256575 w 1337463"/>
                <a:gd name="connsiteY130" fmla="*/ 65927 h 139387"/>
                <a:gd name="connsiteX131" fmla="*/ 272481 w 1337463"/>
                <a:gd name="connsiteY131" fmla="*/ 75938 h 139387"/>
                <a:gd name="connsiteX132" fmla="*/ 277155 w 1337463"/>
                <a:gd name="connsiteY132" fmla="*/ 89089 h 139387"/>
                <a:gd name="connsiteX133" fmla="*/ 269272 w 1337463"/>
                <a:gd name="connsiteY133" fmla="*/ 105483 h 139387"/>
                <a:gd name="connsiteX134" fmla="*/ 249110 w 1337463"/>
                <a:gd name="connsiteY134" fmla="*/ 111901 h 139387"/>
                <a:gd name="connsiteX135" fmla="*/ 226228 w 1337463"/>
                <a:gd name="connsiteY135" fmla="*/ 107506 h 139387"/>
                <a:gd name="connsiteX136" fmla="*/ 226228 w 1337463"/>
                <a:gd name="connsiteY136" fmla="*/ 94879 h 139387"/>
                <a:gd name="connsiteX137" fmla="*/ 249668 w 1337463"/>
                <a:gd name="connsiteY137" fmla="*/ 101576 h 139387"/>
                <a:gd name="connsiteX138" fmla="*/ 259505 w 1337463"/>
                <a:gd name="connsiteY138" fmla="*/ 98367 h 139387"/>
                <a:gd name="connsiteX139" fmla="*/ 263412 w 1337463"/>
                <a:gd name="connsiteY139" fmla="*/ 90344 h 139387"/>
                <a:gd name="connsiteX140" fmla="*/ 252459 w 1337463"/>
                <a:gd name="connsiteY140" fmla="*/ 78694 h 139387"/>
                <a:gd name="connsiteX141" fmla="*/ 244436 w 1337463"/>
                <a:gd name="connsiteY141" fmla="*/ 75276 h 139387"/>
                <a:gd name="connsiteX142" fmla="*/ 226647 w 1337463"/>
                <a:gd name="connsiteY142" fmla="*/ 53998 h 139387"/>
                <a:gd name="connsiteX143" fmla="*/ 233658 w 1337463"/>
                <a:gd name="connsiteY143" fmla="*/ 38406 h 139387"/>
                <a:gd name="connsiteX144" fmla="*/ 252877 w 1337463"/>
                <a:gd name="connsiteY144" fmla="*/ 32720 h 139387"/>
                <a:gd name="connsiteX145" fmla="*/ 163906 w 1337463"/>
                <a:gd name="connsiteY145" fmla="*/ 32720 h 139387"/>
                <a:gd name="connsiteX146" fmla="*/ 190312 w 1337463"/>
                <a:gd name="connsiteY146" fmla="*/ 43359 h 139387"/>
                <a:gd name="connsiteX147" fmla="*/ 200044 w 1337463"/>
                <a:gd name="connsiteY147" fmla="*/ 72276 h 139387"/>
                <a:gd name="connsiteX148" fmla="*/ 190312 w 1337463"/>
                <a:gd name="connsiteY148" fmla="*/ 101227 h 139387"/>
                <a:gd name="connsiteX149" fmla="*/ 163906 w 1337463"/>
                <a:gd name="connsiteY149" fmla="*/ 111901 h 139387"/>
                <a:gd name="connsiteX150" fmla="*/ 137501 w 1337463"/>
                <a:gd name="connsiteY150" fmla="*/ 101227 h 139387"/>
                <a:gd name="connsiteX151" fmla="*/ 127769 w 1337463"/>
                <a:gd name="connsiteY151" fmla="*/ 72276 h 139387"/>
                <a:gd name="connsiteX152" fmla="*/ 137501 w 1337463"/>
                <a:gd name="connsiteY152" fmla="*/ 43359 h 139387"/>
                <a:gd name="connsiteX153" fmla="*/ 163906 w 1337463"/>
                <a:gd name="connsiteY153" fmla="*/ 32720 h 139387"/>
                <a:gd name="connsiteX154" fmla="*/ 1008324 w 1337463"/>
                <a:gd name="connsiteY154" fmla="*/ 32719 h 139387"/>
                <a:gd name="connsiteX155" fmla="*/ 1030188 w 1337463"/>
                <a:gd name="connsiteY155" fmla="*/ 43044 h 139387"/>
                <a:gd name="connsiteX156" fmla="*/ 1030188 w 1337463"/>
                <a:gd name="connsiteY156" fmla="*/ 34393 h 139387"/>
                <a:gd name="connsiteX157" fmla="*/ 1043932 w 1337463"/>
                <a:gd name="connsiteY157" fmla="*/ 34393 h 139387"/>
                <a:gd name="connsiteX158" fmla="*/ 1043932 w 1337463"/>
                <a:gd name="connsiteY158" fmla="*/ 89506 h 139387"/>
                <a:gd name="connsiteX159" fmla="*/ 1042083 w 1337463"/>
                <a:gd name="connsiteY159" fmla="*/ 115842 h 139387"/>
                <a:gd name="connsiteX160" fmla="*/ 1035141 w 1337463"/>
                <a:gd name="connsiteY160" fmla="*/ 129829 h 139387"/>
                <a:gd name="connsiteX161" fmla="*/ 1007027 w 1337463"/>
                <a:gd name="connsiteY161" fmla="*/ 139387 h 139387"/>
                <a:gd name="connsiteX162" fmla="*/ 981773 w 1337463"/>
                <a:gd name="connsiteY162" fmla="*/ 135341 h 139387"/>
                <a:gd name="connsiteX163" fmla="*/ 983379 w 1337463"/>
                <a:gd name="connsiteY163" fmla="*/ 123481 h 139387"/>
                <a:gd name="connsiteX164" fmla="*/ 1006993 w 1337463"/>
                <a:gd name="connsiteY164" fmla="*/ 129062 h 139387"/>
                <a:gd name="connsiteX165" fmla="*/ 1030188 w 1337463"/>
                <a:gd name="connsiteY165" fmla="*/ 104436 h 139387"/>
                <a:gd name="connsiteX166" fmla="*/ 1030188 w 1337463"/>
                <a:gd name="connsiteY166" fmla="*/ 92506 h 139387"/>
                <a:gd name="connsiteX167" fmla="*/ 1020025 w 1337463"/>
                <a:gd name="connsiteY167" fmla="*/ 104226 h 139387"/>
                <a:gd name="connsiteX168" fmla="*/ 1005321 w 1337463"/>
                <a:gd name="connsiteY168" fmla="*/ 108412 h 139387"/>
                <a:gd name="connsiteX169" fmla="*/ 983527 w 1337463"/>
                <a:gd name="connsiteY169" fmla="*/ 98541 h 139387"/>
                <a:gd name="connsiteX170" fmla="*/ 975494 w 1337463"/>
                <a:gd name="connsiteY170" fmla="*/ 71786 h 139387"/>
                <a:gd name="connsiteX171" fmla="*/ 984644 w 1337463"/>
                <a:gd name="connsiteY171" fmla="*/ 43602 h 139387"/>
                <a:gd name="connsiteX172" fmla="*/ 1008324 w 1337463"/>
                <a:gd name="connsiteY172" fmla="*/ 32719 h 139387"/>
                <a:gd name="connsiteX173" fmla="*/ 309995 w 1337463"/>
                <a:gd name="connsiteY173" fmla="*/ 19324 h 139387"/>
                <a:gd name="connsiteX174" fmla="*/ 309995 w 1337463"/>
                <a:gd name="connsiteY174" fmla="*/ 34393 h 139387"/>
                <a:gd name="connsiteX175" fmla="*/ 329808 w 1337463"/>
                <a:gd name="connsiteY175" fmla="*/ 34393 h 139387"/>
                <a:gd name="connsiteX176" fmla="*/ 329808 w 1337463"/>
                <a:gd name="connsiteY176" fmla="*/ 44718 h 139387"/>
                <a:gd name="connsiteX177" fmla="*/ 309995 w 1337463"/>
                <a:gd name="connsiteY177" fmla="*/ 44718 h 139387"/>
                <a:gd name="connsiteX178" fmla="*/ 309995 w 1337463"/>
                <a:gd name="connsiteY178" fmla="*/ 86716 h 139387"/>
                <a:gd name="connsiteX179" fmla="*/ 322831 w 1337463"/>
                <a:gd name="connsiteY179" fmla="*/ 101575 h 139387"/>
                <a:gd name="connsiteX180" fmla="*/ 329459 w 1337463"/>
                <a:gd name="connsiteY180" fmla="*/ 100668 h 139387"/>
                <a:gd name="connsiteX181" fmla="*/ 329459 w 1337463"/>
                <a:gd name="connsiteY181" fmla="*/ 110156 h 139387"/>
                <a:gd name="connsiteX182" fmla="*/ 318436 w 1337463"/>
                <a:gd name="connsiteY182" fmla="*/ 111900 h 139387"/>
                <a:gd name="connsiteX183" fmla="*/ 302112 w 1337463"/>
                <a:gd name="connsiteY183" fmla="*/ 105901 h 139387"/>
                <a:gd name="connsiteX184" fmla="*/ 296252 w 1337463"/>
                <a:gd name="connsiteY184" fmla="*/ 89227 h 139387"/>
                <a:gd name="connsiteX185" fmla="*/ 296252 w 1337463"/>
                <a:gd name="connsiteY185" fmla="*/ 44718 h 139387"/>
                <a:gd name="connsiteX186" fmla="*/ 286764 w 1337463"/>
                <a:gd name="connsiteY186" fmla="*/ 44718 h 139387"/>
                <a:gd name="connsiteX187" fmla="*/ 286764 w 1337463"/>
                <a:gd name="connsiteY187" fmla="*/ 34393 h 139387"/>
                <a:gd name="connsiteX188" fmla="*/ 296252 w 1337463"/>
                <a:gd name="connsiteY188" fmla="*/ 34393 h 139387"/>
                <a:gd name="connsiteX189" fmla="*/ 296252 w 1337463"/>
                <a:gd name="connsiteY189" fmla="*/ 20650 h 139387"/>
                <a:gd name="connsiteX190" fmla="*/ 1276350 w 1337463"/>
                <a:gd name="connsiteY190" fmla="*/ 6908 h 139387"/>
                <a:gd name="connsiteX191" fmla="*/ 1291000 w 1337463"/>
                <a:gd name="connsiteY191" fmla="*/ 6908 h 139387"/>
                <a:gd name="connsiteX192" fmla="*/ 1291000 w 1337463"/>
                <a:gd name="connsiteY192" fmla="*/ 99204 h 139387"/>
                <a:gd name="connsiteX193" fmla="*/ 1337463 w 1337463"/>
                <a:gd name="connsiteY193" fmla="*/ 99204 h 139387"/>
                <a:gd name="connsiteX194" fmla="*/ 1337463 w 1337463"/>
                <a:gd name="connsiteY194" fmla="*/ 110157 h 139387"/>
                <a:gd name="connsiteX195" fmla="*/ 1276350 w 1337463"/>
                <a:gd name="connsiteY195" fmla="*/ 110157 h 139387"/>
                <a:gd name="connsiteX196" fmla="*/ 1181100 w 1337463"/>
                <a:gd name="connsiteY196" fmla="*/ 6908 h 139387"/>
                <a:gd name="connsiteX197" fmla="*/ 1194843 w 1337463"/>
                <a:gd name="connsiteY197" fmla="*/ 6908 h 139387"/>
                <a:gd name="connsiteX198" fmla="*/ 1194843 w 1337463"/>
                <a:gd name="connsiteY198" fmla="*/ 57695 h 139387"/>
                <a:gd name="connsiteX199" fmla="*/ 1236632 w 1337463"/>
                <a:gd name="connsiteY199" fmla="*/ 6908 h 139387"/>
                <a:gd name="connsiteX200" fmla="*/ 1251357 w 1337463"/>
                <a:gd name="connsiteY200" fmla="*/ 6908 h 139387"/>
                <a:gd name="connsiteX201" fmla="*/ 1210914 w 1337463"/>
                <a:gd name="connsiteY201" fmla="*/ 56171 h 139387"/>
                <a:gd name="connsiteX202" fmla="*/ 1258498 w 1337463"/>
                <a:gd name="connsiteY202" fmla="*/ 110157 h 139387"/>
                <a:gd name="connsiteX203" fmla="*/ 1239980 w 1337463"/>
                <a:gd name="connsiteY203" fmla="*/ 110157 h 139387"/>
                <a:gd name="connsiteX204" fmla="*/ 1194843 w 1337463"/>
                <a:gd name="connsiteY204" fmla="*/ 57835 h 139387"/>
                <a:gd name="connsiteX205" fmla="*/ 1194843 w 1337463"/>
                <a:gd name="connsiteY205" fmla="*/ 110157 h 139387"/>
                <a:gd name="connsiteX206" fmla="*/ 1181100 w 1337463"/>
                <a:gd name="connsiteY206" fmla="*/ 110157 h 139387"/>
                <a:gd name="connsiteX207" fmla="*/ 1104900 w 1337463"/>
                <a:gd name="connsiteY207" fmla="*/ 6908 h 139387"/>
                <a:gd name="connsiteX208" fmla="*/ 1119550 w 1337463"/>
                <a:gd name="connsiteY208" fmla="*/ 6908 h 139387"/>
                <a:gd name="connsiteX209" fmla="*/ 1119550 w 1337463"/>
                <a:gd name="connsiteY209" fmla="*/ 99204 h 139387"/>
                <a:gd name="connsiteX210" fmla="*/ 1166013 w 1337463"/>
                <a:gd name="connsiteY210" fmla="*/ 99204 h 139387"/>
                <a:gd name="connsiteX211" fmla="*/ 1166013 w 1337463"/>
                <a:gd name="connsiteY211" fmla="*/ 110157 h 139387"/>
                <a:gd name="connsiteX212" fmla="*/ 1104900 w 1337463"/>
                <a:gd name="connsiteY212" fmla="*/ 110157 h 139387"/>
                <a:gd name="connsiteX213" fmla="*/ 0 w 1337463"/>
                <a:gd name="connsiteY213" fmla="*/ 6908 h 139387"/>
                <a:gd name="connsiteX214" fmla="*/ 13743 w 1337463"/>
                <a:gd name="connsiteY214" fmla="*/ 6908 h 139387"/>
                <a:gd name="connsiteX215" fmla="*/ 13743 w 1337463"/>
                <a:gd name="connsiteY215" fmla="*/ 57695 h 139387"/>
                <a:gd name="connsiteX216" fmla="*/ 55531 w 1337463"/>
                <a:gd name="connsiteY216" fmla="*/ 6908 h 139387"/>
                <a:gd name="connsiteX217" fmla="*/ 70257 w 1337463"/>
                <a:gd name="connsiteY217" fmla="*/ 6908 h 139387"/>
                <a:gd name="connsiteX218" fmla="*/ 29814 w 1337463"/>
                <a:gd name="connsiteY218" fmla="*/ 56171 h 139387"/>
                <a:gd name="connsiteX219" fmla="*/ 77398 w 1337463"/>
                <a:gd name="connsiteY219" fmla="*/ 110157 h 139387"/>
                <a:gd name="connsiteX220" fmla="*/ 58880 w 1337463"/>
                <a:gd name="connsiteY220" fmla="*/ 110157 h 139387"/>
                <a:gd name="connsiteX221" fmla="*/ 13743 w 1337463"/>
                <a:gd name="connsiteY221" fmla="*/ 57835 h 139387"/>
                <a:gd name="connsiteX222" fmla="*/ 13743 w 1337463"/>
                <a:gd name="connsiteY222" fmla="*/ 110157 h 139387"/>
                <a:gd name="connsiteX223" fmla="*/ 0 w 1337463"/>
                <a:gd name="connsiteY223" fmla="*/ 110157 h 139387"/>
                <a:gd name="connsiteX224" fmla="*/ 752894 w 1337463"/>
                <a:gd name="connsiteY224" fmla="*/ 0 h 139387"/>
                <a:gd name="connsiteX225" fmla="*/ 766637 w 1337463"/>
                <a:gd name="connsiteY225" fmla="*/ 0 h 139387"/>
                <a:gd name="connsiteX226" fmla="*/ 766637 w 1337463"/>
                <a:gd name="connsiteY226" fmla="*/ 48625 h 139387"/>
                <a:gd name="connsiteX227" fmla="*/ 791961 w 1337463"/>
                <a:gd name="connsiteY227" fmla="*/ 32719 h 139387"/>
                <a:gd name="connsiteX228" fmla="*/ 813483 w 1337463"/>
                <a:gd name="connsiteY228" fmla="*/ 42695 h 139387"/>
                <a:gd name="connsiteX229" fmla="*/ 821331 w 1337463"/>
                <a:gd name="connsiteY229" fmla="*/ 69973 h 139387"/>
                <a:gd name="connsiteX230" fmla="*/ 812436 w 1337463"/>
                <a:gd name="connsiteY230" fmla="*/ 100354 h 139387"/>
                <a:gd name="connsiteX231" fmla="*/ 789031 w 1337463"/>
                <a:gd name="connsiteY231" fmla="*/ 111900 h 139387"/>
                <a:gd name="connsiteX232" fmla="*/ 766637 w 1337463"/>
                <a:gd name="connsiteY232" fmla="*/ 101575 h 139387"/>
                <a:gd name="connsiteX233" fmla="*/ 764963 w 1337463"/>
                <a:gd name="connsiteY233" fmla="*/ 110993 h 139387"/>
                <a:gd name="connsiteX234" fmla="*/ 752894 w 1337463"/>
                <a:gd name="connsiteY234" fmla="*/ 110993 h 139387"/>
                <a:gd name="connsiteX235" fmla="*/ 95668 w 1337463"/>
                <a:gd name="connsiteY235" fmla="*/ 0 h 139387"/>
                <a:gd name="connsiteX236" fmla="*/ 109412 w 1337463"/>
                <a:gd name="connsiteY236" fmla="*/ 0 h 139387"/>
                <a:gd name="connsiteX237" fmla="*/ 109412 w 1337463"/>
                <a:gd name="connsiteY237" fmla="*/ 110156 h 139387"/>
                <a:gd name="connsiteX238" fmla="*/ 95668 w 1337463"/>
                <a:gd name="connsiteY238" fmla="*/ 110156 h 1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337463" h="139387">
                  <a:moveTo>
                    <a:pt x="789101" y="44788"/>
                  </a:moveTo>
                  <a:cubicBezTo>
                    <a:pt x="781427" y="44788"/>
                    <a:pt x="773939" y="48945"/>
                    <a:pt x="766637" y="57260"/>
                  </a:cubicBezTo>
                  <a:lnTo>
                    <a:pt x="766637" y="92099"/>
                  </a:lnTo>
                  <a:cubicBezTo>
                    <a:pt x="773706" y="98417"/>
                    <a:pt x="780450" y="101575"/>
                    <a:pt x="786868" y="101575"/>
                  </a:cubicBezTo>
                  <a:cubicBezTo>
                    <a:pt x="793193" y="101575"/>
                    <a:pt x="798077" y="98939"/>
                    <a:pt x="801519" y="93667"/>
                  </a:cubicBezTo>
                  <a:cubicBezTo>
                    <a:pt x="804960" y="88395"/>
                    <a:pt x="806681" y="80974"/>
                    <a:pt x="806681" y="71405"/>
                  </a:cubicBezTo>
                  <a:cubicBezTo>
                    <a:pt x="806681" y="53660"/>
                    <a:pt x="800821" y="44788"/>
                    <a:pt x="789101" y="44788"/>
                  </a:cubicBezTo>
                  <a:close/>
                  <a:moveTo>
                    <a:pt x="607744" y="43045"/>
                  </a:moveTo>
                  <a:cubicBezTo>
                    <a:pt x="597187" y="43045"/>
                    <a:pt x="591303" y="50091"/>
                    <a:pt x="590094" y="64183"/>
                  </a:cubicBezTo>
                  <a:lnTo>
                    <a:pt x="623511" y="64183"/>
                  </a:lnTo>
                  <a:cubicBezTo>
                    <a:pt x="623511" y="50091"/>
                    <a:pt x="618255" y="43045"/>
                    <a:pt x="607744" y="43045"/>
                  </a:cubicBezTo>
                  <a:close/>
                  <a:moveTo>
                    <a:pt x="379144" y="43045"/>
                  </a:moveTo>
                  <a:cubicBezTo>
                    <a:pt x="368587" y="43045"/>
                    <a:pt x="362703" y="50091"/>
                    <a:pt x="361494" y="64183"/>
                  </a:cubicBezTo>
                  <a:lnTo>
                    <a:pt x="394911" y="64183"/>
                  </a:lnTo>
                  <a:cubicBezTo>
                    <a:pt x="394911" y="50091"/>
                    <a:pt x="389655" y="43045"/>
                    <a:pt x="379144" y="43045"/>
                  </a:cubicBezTo>
                  <a:close/>
                  <a:moveTo>
                    <a:pt x="163871" y="43045"/>
                  </a:moveTo>
                  <a:cubicBezTo>
                    <a:pt x="157045" y="43045"/>
                    <a:pt x="151764" y="45591"/>
                    <a:pt x="148026" y="50684"/>
                  </a:cubicBezTo>
                  <a:cubicBezTo>
                    <a:pt x="144288" y="55777"/>
                    <a:pt x="142419" y="62974"/>
                    <a:pt x="142419" y="72276"/>
                  </a:cubicBezTo>
                  <a:cubicBezTo>
                    <a:pt x="142419" y="81577"/>
                    <a:pt x="144288" y="88786"/>
                    <a:pt x="148026" y="93902"/>
                  </a:cubicBezTo>
                  <a:cubicBezTo>
                    <a:pt x="151764" y="99018"/>
                    <a:pt x="157045" y="101576"/>
                    <a:pt x="163871" y="101576"/>
                  </a:cubicBezTo>
                  <a:cubicBezTo>
                    <a:pt x="170697" y="101576"/>
                    <a:pt x="175991" y="99018"/>
                    <a:pt x="179752" y="93902"/>
                  </a:cubicBezTo>
                  <a:cubicBezTo>
                    <a:pt x="183513" y="88786"/>
                    <a:pt x="185393" y="81577"/>
                    <a:pt x="185393" y="72276"/>
                  </a:cubicBezTo>
                  <a:cubicBezTo>
                    <a:pt x="185393" y="62974"/>
                    <a:pt x="183513" y="55777"/>
                    <a:pt x="179752" y="50684"/>
                  </a:cubicBezTo>
                  <a:cubicBezTo>
                    <a:pt x="175991" y="45591"/>
                    <a:pt x="170697" y="43045"/>
                    <a:pt x="163871" y="43045"/>
                  </a:cubicBezTo>
                  <a:close/>
                  <a:moveTo>
                    <a:pt x="1010410" y="43044"/>
                  </a:moveTo>
                  <a:cubicBezTo>
                    <a:pt x="1004074" y="43044"/>
                    <a:pt x="999113" y="45575"/>
                    <a:pt x="995525" y="50638"/>
                  </a:cubicBezTo>
                  <a:cubicBezTo>
                    <a:pt x="991938" y="55701"/>
                    <a:pt x="990144" y="62715"/>
                    <a:pt x="990144" y="71680"/>
                  </a:cubicBezTo>
                  <a:cubicBezTo>
                    <a:pt x="990144" y="88122"/>
                    <a:pt x="995991" y="96343"/>
                    <a:pt x="1007685" y="96343"/>
                  </a:cubicBezTo>
                  <a:cubicBezTo>
                    <a:pt x="1015652" y="96343"/>
                    <a:pt x="1023153" y="92186"/>
                    <a:pt x="1030188" y="83872"/>
                  </a:cubicBezTo>
                  <a:lnTo>
                    <a:pt x="1030188" y="52450"/>
                  </a:lnTo>
                  <a:cubicBezTo>
                    <a:pt x="1024131" y="46179"/>
                    <a:pt x="1017539" y="43044"/>
                    <a:pt x="1010410" y="43044"/>
                  </a:cubicBezTo>
                  <a:close/>
                  <a:moveTo>
                    <a:pt x="837781" y="34394"/>
                  </a:moveTo>
                  <a:lnTo>
                    <a:pt x="851525" y="34394"/>
                  </a:lnTo>
                  <a:lnTo>
                    <a:pt x="851525" y="84345"/>
                  </a:lnTo>
                  <a:cubicBezTo>
                    <a:pt x="851525" y="90019"/>
                    <a:pt x="852350" y="94053"/>
                    <a:pt x="854001" y="96449"/>
                  </a:cubicBezTo>
                  <a:cubicBezTo>
                    <a:pt x="855652" y="98844"/>
                    <a:pt x="858408" y="100041"/>
                    <a:pt x="862268" y="100041"/>
                  </a:cubicBezTo>
                  <a:cubicBezTo>
                    <a:pt x="870640" y="100041"/>
                    <a:pt x="878546" y="94530"/>
                    <a:pt x="885988" y="83508"/>
                  </a:cubicBezTo>
                  <a:lnTo>
                    <a:pt x="885988" y="34394"/>
                  </a:lnTo>
                  <a:lnTo>
                    <a:pt x="899731" y="34394"/>
                  </a:lnTo>
                  <a:lnTo>
                    <a:pt x="899731" y="110157"/>
                  </a:lnTo>
                  <a:lnTo>
                    <a:pt x="885988" y="110157"/>
                  </a:lnTo>
                  <a:lnTo>
                    <a:pt x="885988" y="95925"/>
                  </a:lnTo>
                  <a:cubicBezTo>
                    <a:pt x="878686" y="106576"/>
                    <a:pt x="869826" y="111901"/>
                    <a:pt x="859408" y="111901"/>
                  </a:cubicBezTo>
                  <a:cubicBezTo>
                    <a:pt x="852804" y="111901"/>
                    <a:pt x="847548" y="109820"/>
                    <a:pt x="843642" y="105657"/>
                  </a:cubicBezTo>
                  <a:cubicBezTo>
                    <a:pt x="839735" y="101495"/>
                    <a:pt x="837781" y="95879"/>
                    <a:pt x="837781" y="88810"/>
                  </a:cubicBezTo>
                  <a:close/>
                  <a:moveTo>
                    <a:pt x="666331" y="34394"/>
                  </a:moveTo>
                  <a:lnTo>
                    <a:pt x="680075" y="34394"/>
                  </a:lnTo>
                  <a:lnTo>
                    <a:pt x="680075" y="84345"/>
                  </a:lnTo>
                  <a:cubicBezTo>
                    <a:pt x="680075" y="90019"/>
                    <a:pt x="680900" y="94053"/>
                    <a:pt x="682551" y="96449"/>
                  </a:cubicBezTo>
                  <a:cubicBezTo>
                    <a:pt x="684202" y="98844"/>
                    <a:pt x="686958" y="100041"/>
                    <a:pt x="690818" y="100041"/>
                  </a:cubicBezTo>
                  <a:cubicBezTo>
                    <a:pt x="699190" y="100041"/>
                    <a:pt x="707096" y="94530"/>
                    <a:pt x="714538" y="83508"/>
                  </a:cubicBezTo>
                  <a:lnTo>
                    <a:pt x="714538" y="34394"/>
                  </a:lnTo>
                  <a:lnTo>
                    <a:pt x="728281" y="34394"/>
                  </a:lnTo>
                  <a:lnTo>
                    <a:pt x="728281" y="110157"/>
                  </a:lnTo>
                  <a:lnTo>
                    <a:pt x="714538" y="110157"/>
                  </a:lnTo>
                  <a:lnTo>
                    <a:pt x="714538" y="95925"/>
                  </a:lnTo>
                  <a:cubicBezTo>
                    <a:pt x="707236" y="106576"/>
                    <a:pt x="698376" y="111901"/>
                    <a:pt x="687958" y="111901"/>
                  </a:cubicBezTo>
                  <a:cubicBezTo>
                    <a:pt x="681354" y="111901"/>
                    <a:pt x="676098" y="109820"/>
                    <a:pt x="672192" y="105657"/>
                  </a:cubicBezTo>
                  <a:cubicBezTo>
                    <a:pt x="668285" y="101495"/>
                    <a:pt x="666331" y="95879"/>
                    <a:pt x="666331" y="88810"/>
                  </a:cubicBezTo>
                  <a:close/>
                  <a:moveTo>
                    <a:pt x="961806" y="32720"/>
                  </a:moveTo>
                  <a:cubicBezTo>
                    <a:pt x="963202" y="32720"/>
                    <a:pt x="964667" y="32837"/>
                    <a:pt x="966202" y="33071"/>
                  </a:cubicBezTo>
                  <a:lnTo>
                    <a:pt x="966202" y="45975"/>
                  </a:lnTo>
                  <a:cubicBezTo>
                    <a:pt x="963830" y="45184"/>
                    <a:pt x="961737" y="44789"/>
                    <a:pt x="959923" y="44789"/>
                  </a:cubicBezTo>
                  <a:cubicBezTo>
                    <a:pt x="951226" y="44789"/>
                    <a:pt x="943947" y="49946"/>
                    <a:pt x="938087" y="60260"/>
                  </a:cubicBezTo>
                  <a:lnTo>
                    <a:pt x="938087" y="110157"/>
                  </a:lnTo>
                  <a:lnTo>
                    <a:pt x="924344" y="110157"/>
                  </a:lnTo>
                  <a:lnTo>
                    <a:pt x="924344" y="34394"/>
                  </a:lnTo>
                  <a:lnTo>
                    <a:pt x="938087" y="34394"/>
                  </a:lnTo>
                  <a:lnTo>
                    <a:pt x="938087" y="48626"/>
                  </a:lnTo>
                  <a:cubicBezTo>
                    <a:pt x="943528" y="38022"/>
                    <a:pt x="951435" y="32720"/>
                    <a:pt x="961806" y="32720"/>
                  </a:cubicBezTo>
                  <a:close/>
                  <a:moveTo>
                    <a:pt x="608581" y="32720"/>
                  </a:moveTo>
                  <a:cubicBezTo>
                    <a:pt x="617744" y="32720"/>
                    <a:pt x="624825" y="35987"/>
                    <a:pt x="629824" y="42522"/>
                  </a:cubicBezTo>
                  <a:cubicBezTo>
                    <a:pt x="634824" y="49056"/>
                    <a:pt x="637324" y="58323"/>
                    <a:pt x="637324" y="70322"/>
                  </a:cubicBezTo>
                  <a:lnTo>
                    <a:pt x="637254" y="74508"/>
                  </a:lnTo>
                  <a:lnTo>
                    <a:pt x="589466" y="74508"/>
                  </a:lnTo>
                  <a:cubicBezTo>
                    <a:pt x="591466" y="92461"/>
                    <a:pt x="600280" y="101437"/>
                    <a:pt x="615907" y="101437"/>
                  </a:cubicBezTo>
                  <a:cubicBezTo>
                    <a:pt x="621627" y="101437"/>
                    <a:pt x="628650" y="99879"/>
                    <a:pt x="636975" y="96763"/>
                  </a:cubicBezTo>
                  <a:lnTo>
                    <a:pt x="636975" y="107715"/>
                  </a:lnTo>
                  <a:cubicBezTo>
                    <a:pt x="627766" y="110506"/>
                    <a:pt x="619883" y="111901"/>
                    <a:pt x="613325" y="111901"/>
                  </a:cubicBezTo>
                  <a:cubicBezTo>
                    <a:pt x="602117" y="111901"/>
                    <a:pt x="593001" y="108195"/>
                    <a:pt x="585978" y="100784"/>
                  </a:cubicBezTo>
                  <a:cubicBezTo>
                    <a:pt x="578955" y="93372"/>
                    <a:pt x="575444" y="83765"/>
                    <a:pt x="575444" y="71962"/>
                  </a:cubicBezTo>
                  <a:cubicBezTo>
                    <a:pt x="575444" y="60484"/>
                    <a:pt x="578548" y="51075"/>
                    <a:pt x="584757" y="43733"/>
                  </a:cubicBezTo>
                  <a:cubicBezTo>
                    <a:pt x="590966" y="36391"/>
                    <a:pt x="598908" y="32720"/>
                    <a:pt x="608581" y="32720"/>
                  </a:cubicBezTo>
                  <a:close/>
                  <a:moveTo>
                    <a:pt x="536111" y="32720"/>
                  </a:moveTo>
                  <a:cubicBezTo>
                    <a:pt x="542716" y="32720"/>
                    <a:pt x="547960" y="34801"/>
                    <a:pt x="551843" y="38964"/>
                  </a:cubicBezTo>
                  <a:cubicBezTo>
                    <a:pt x="555727" y="43126"/>
                    <a:pt x="557668" y="48719"/>
                    <a:pt x="557668" y="55742"/>
                  </a:cubicBezTo>
                  <a:lnTo>
                    <a:pt x="557668" y="110157"/>
                  </a:lnTo>
                  <a:lnTo>
                    <a:pt x="543925" y="110157"/>
                  </a:lnTo>
                  <a:lnTo>
                    <a:pt x="543925" y="60207"/>
                  </a:lnTo>
                  <a:cubicBezTo>
                    <a:pt x="543925" y="54579"/>
                    <a:pt x="543099" y="50568"/>
                    <a:pt x="541448" y="48173"/>
                  </a:cubicBezTo>
                  <a:cubicBezTo>
                    <a:pt x="539797" y="45777"/>
                    <a:pt x="537065" y="44580"/>
                    <a:pt x="533251" y="44580"/>
                  </a:cubicBezTo>
                  <a:cubicBezTo>
                    <a:pt x="524833" y="44580"/>
                    <a:pt x="516903" y="50091"/>
                    <a:pt x="509462" y="61114"/>
                  </a:cubicBezTo>
                  <a:lnTo>
                    <a:pt x="509462" y="110157"/>
                  </a:lnTo>
                  <a:lnTo>
                    <a:pt x="495719" y="110157"/>
                  </a:lnTo>
                  <a:lnTo>
                    <a:pt x="495719" y="34394"/>
                  </a:lnTo>
                  <a:lnTo>
                    <a:pt x="509462" y="34394"/>
                  </a:lnTo>
                  <a:lnTo>
                    <a:pt x="509462" y="48626"/>
                  </a:lnTo>
                  <a:cubicBezTo>
                    <a:pt x="516717" y="38022"/>
                    <a:pt x="525600" y="32720"/>
                    <a:pt x="536111" y="32720"/>
                  </a:cubicBezTo>
                  <a:close/>
                  <a:moveTo>
                    <a:pt x="476031" y="32720"/>
                  </a:moveTo>
                  <a:cubicBezTo>
                    <a:pt x="477427" y="32720"/>
                    <a:pt x="478892" y="32837"/>
                    <a:pt x="480427" y="33071"/>
                  </a:cubicBezTo>
                  <a:lnTo>
                    <a:pt x="480427" y="45975"/>
                  </a:lnTo>
                  <a:cubicBezTo>
                    <a:pt x="478054" y="45184"/>
                    <a:pt x="475962" y="44789"/>
                    <a:pt x="474148" y="44789"/>
                  </a:cubicBezTo>
                  <a:cubicBezTo>
                    <a:pt x="465451" y="44789"/>
                    <a:pt x="458172" y="49946"/>
                    <a:pt x="452312" y="60260"/>
                  </a:cubicBezTo>
                  <a:lnTo>
                    <a:pt x="452312" y="110157"/>
                  </a:lnTo>
                  <a:lnTo>
                    <a:pt x="438569" y="110157"/>
                  </a:lnTo>
                  <a:lnTo>
                    <a:pt x="438569" y="34394"/>
                  </a:lnTo>
                  <a:lnTo>
                    <a:pt x="452312" y="34394"/>
                  </a:lnTo>
                  <a:lnTo>
                    <a:pt x="452312" y="48626"/>
                  </a:lnTo>
                  <a:cubicBezTo>
                    <a:pt x="457753" y="38022"/>
                    <a:pt x="465660" y="32720"/>
                    <a:pt x="476031" y="32720"/>
                  </a:cubicBezTo>
                  <a:close/>
                  <a:moveTo>
                    <a:pt x="379981" y="32720"/>
                  </a:moveTo>
                  <a:cubicBezTo>
                    <a:pt x="389144" y="32720"/>
                    <a:pt x="396225" y="35987"/>
                    <a:pt x="401224" y="42522"/>
                  </a:cubicBezTo>
                  <a:cubicBezTo>
                    <a:pt x="406224" y="49056"/>
                    <a:pt x="408724" y="58323"/>
                    <a:pt x="408724" y="70322"/>
                  </a:cubicBezTo>
                  <a:lnTo>
                    <a:pt x="408654" y="74508"/>
                  </a:lnTo>
                  <a:lnTo>
                    <a:pt x="360866" y="74508"/>
                  </a:lnTo>
                  <a:cubicBezTo>
                    <a:pt x="362866" y="92461"/>
                    <a:pt x="371680" y="101437"/>
                    <a:pt x="387307" y="101437"/>
                  </a:cubicBezTo>
                  <a:cubicBezTo>
                    <a:pt x="393027" y="101437"/>
                    <a:pt x="400050" y="99879"/>
                    <a:pt x="408375" y="96763"/>
                  </a:cubicBezTo>
                  <a:lnTo>
                    <a:pt x="408375" y="107715"/>
                  </a:lnTo>
                  <a:cubicBezTo>
                    <a:pt x="399166" y="110506"/>
                    <a:pt x="391283" y="111901"/>
                    <a:pt x="384725" y="111901"/>
                  </a:cubicBezTo>
                  <a:cubicBezTo>
                    <a:pt x="373517" y="111901"/>
                    <a:pt x="364401" y="108195"/>
                    <a:pt x="357378" y="100784"/>
                  </a:cubicBezTo>
                  <a:cubicBezTo>
                    <a:pt x="350355" y="93372"/>
                    <a:pt x="346844" y="83765"/>
                    <a:pt x="346844" y="71962"/>
                  </a:cubicBezTo>
                  <a:cubicBezTo>
                    <a:pt x="346844" y="60484"/>
                    <a:pt x="349948" y="51075"/>
                    <a:pt x="356157" y="43733"/>
                  </a:cubicBezTo>
                  <a:cubicBezTo>
                    <a:pt x="362366" y="36391"/>
                    <a:pt x="370308" y="32720"/>
                    <a:pt x="379981" y="32720"/>
                  </a:cubicBezTo>
                  <a:close/>
                  <a:moveTo>
                    <a:pt x="252877" y="32720"/>
                  </a:moveTo>
                  <a:cubicBezTo>
                    <a:pt x="257110" y="32720"/>
                    <a:pt x="262342" y="33301"/>
                    <a:pt x="268574" y="34464"/>
                  </a:cubicBezTo>
                  <a:lnTo>
                    <a:pt x="271435" y="35022"/>
                  </a:lnTo>
                  <a:lnTo>
                    <a:pt x="271435" y="46463"/>
                  </a:lnTo>
                  <a:cubicBezTo>
                    <a:pt x="263761" y="44184"/>
                    <a:pt x="257645" y="43045"/>
                    <a:pt x="253087" y="43045"/>
                  </a:cubicBezTo>
                  <a:cubicBezTo>
                    <a:pt x="249087" y="43045"/>
                    <a:pt x="245890" y="43917"/>
                    <a:pt x="243494" y="45661"/>
                  </a:cubicBezTo>
                  <a:cubicBezTo>
                    <a:pt x="241099" y="47405"/>
                    <a:pt x="239902" y="49742"/>
                    <a:pt x="239902" y="52672"/>
                  </a:cubicBezTo>
                  <a:cubicBezTo>
                    <a:pt x="239902" y="56812"/>
                    <a:pt x="243250" y="60300"/>
                    <a:pt x="249948" y="63137"/>
                  </a:cubicBezTo>
                  <a:lnTo>
                    <a:pt x="256575" y="65927"/>
                  </a:lnTo>
                  <a:cubicBezTo>
                    <a:pt x="264063" y="69090"/>
                    <a:pt x="269365" y="72427"/>
                    <a:pt x="272481" y="75938"/>
                  </a:cubicBezTo>
                  <a:cubicBezTo>
                    <a:pt x="275597" y="79450"/>
                    <a:pt x="277155" y="83833"/>
                    <a:pt x="277155" y="89089"/>
                  </a:cubicBezTo>
                  <a:cubicBezTo>
                    <a:pt x="277155" y="95739"/>
                    <a:pt x="274527" y="101204"/>
                    <a:pt x="269272" y="105483"/>
                  </a:cubicBezTo>
                  <a:cubicBezTo>
                    <a:pt x="264016" y="109762"/>
                    <a:pt x="257296" y="111901"/>
                    <a:pt x="249110" y="111901"/>
                  </a:cubicBezTo>
                  <a:cubicBezTo>
                    <a:pt x="242832" y="111901"/>
                    <a:pt x="235204" y="110436"/>
                    <a:pt x="226228" y="107506"/>
                  </a:cubicBezTo>
                  <a:lnTo>
                    <a:pt x="226228" y="94879"/>
                  </a:lnTo>
                  <a:cubicBezTo>
                    <a:pt x="235204" y="99344"/>
                    <a:pt x="243018" y="101576"/>
                    <a:pt x="249668" y="101576"/>
                  </a:cubicBezTo>
                  <a:cubicBezTo>
                    <a:pt x="253622" y="101576"/>
                    <a:pt x="256901" y="100507"/>
                    <a:pt x="259505" y="98367"/>
                  </a:cubicBezTo>
                  <a:cubicBezTo>
                    <a:pt x="262109" y="96228"/>
                    <a:pt x="263412" y="93553"/>
                    <a:pt x="263412" y="90344"/>
                  </a:cubicBezTo>
                  <a:cubicBezTo>
                    <a:pt x="263412" y="85647"/>
                    <a:pt x="259761" y="81764"/>
                    <a:pt x="252459" y="78694"/>
                  </a:cubicBezTo>
                  <a:lnTo>
                    <a:pt x="244436" y="75276"/>
                  </a:lnTo>
                  <a:cubicBezTo>
                    <a:pt x="232576" y="70346"/>
                    <a:pt x="226647" y="63253"/>
                    <a:pt x="226647" y="53998"/>
                  </a:cubicBezTo>
                  <a:cubicBezTo>
                    <a:pt x="226647" y="47394"/>
                    <a:pt x="228984" y="42196"/>
                    <a:pt x="233658" y="38406"/>
                  </a:cubicBezTo>
                  <a:cubicBezTo>
                    <a:pt x="238332" y="34615"/>
                    <a:pt x="244738" y="32720"/>
                    <a:pt x="252877" y="32720"/>
                  </a:cubicBezTo>
                  <a:close/>
                  <a:moveTo>
                    <a:pt x="163906" y="32720"/>
                  </a:moveTo>
                  <a:cubicBezTo>
                    <a:pt x="175022" y="32720"/>
                    <a:pt x="183824" y="36266"/>
                    <a:pt x="190312" y="43359"/>
                  </a:cubicBezTo>
                  <a:cubicBezTo>
                    <a:pt x="196800" y="50451"/>
                    <a:pt x="200044" y="60090"/>
                    <a:pt x="200044" y="72276"/>
                  </a:cubicBezTo>
                  <a:cubicBezTo>
                    <a:pt x="200044" y="84461"/>
                    <a:pt x="196800" y="94112"/>
                    <a:pt x="190312" y="101227"/>
                  </a:cubicBezTo>
                  <a:cubicBezTo>
                    <a:pt x="183824" y="108343"/>
                    <a:pt x="175022" y="111901"/>
                    <a:pt x="163906" y="111901"/>
                  </a:cubicBezTo>
                  <a:cubicBezTo>
                    <a:pt x="152791" y="111901"/>
                    <a:pt x="143989" y="108343"/>
                    <a:pt x="137501" y="101227"/>
                  </a:cubicBezTo>
                  <a:cubicBezTo>
                    <a:pt x="131013" y="94112"/>
                    <a:pt x="127769" y="84461"/>
                    <a:pt x="127769" y="72276"/>
                  </a:cubicBezTo>
                  <a:cubicBezTo>
                    <a:pt x="127769" y="60090"/>
                    <a:pt x="131013" y="50451"/>
                    <a:pt x="137501" y="43359"/>
                  </a:cubicBezTo>
                  <a:cubicBezTo>
                    <a:pt x="143989" y="36266"/>
                    <a:pt x="152791" y="32720"/>
                    <a:pt x="163906" y="32720"/>
                  </a:cubicBezTo>
                  <a:close/>
                  <a:moveTo>
                    <a:pt x="1008324" y="32719"/>
                  </a:moveTo>
                  <a:cubicBezTo>
                    <a:pt x="1016800" y="32719"/>
                    <a:pt x="1024088" y="36161"/>
                    <a:pt x="1030188" y="43044"/>
                  </a:cubicBezTo>
                  <a:lnTo>
                    <a:pt x="1030188" y="34393"/>
                  </a:lnTo>
                  <a:lnTo>
                    <a:pt x="1043932" y="34393"/>
                  </a:lnTo>
                  <a:lnTo>
                    <a:pt x="1043932" y="89506"/>
                  </a:lnTo>
                  <a:cubicBezTo>
                    <a:pt x="1043932" y="101366"/>
                    <a:pt x="1043315" y="110144"/>
                    <a:pt x="1042083" y="115842"/>
                  </a:cubicBezTo>
                  <a:cubicBezTo>
                    <a:pt x="1040850" y="121539"/>
                    <a:pt x="1038537" y="126202"/>
                    <a:pt x="1035141" y="129829"/>
                  </a:cubicBezTo>
                  <a:cubicBezTo>
                    <a:pt x="1029142" y="136201"/>
                    <a:pt x="1019770" y="139387"/>
                    <a:pt x="1007027" y="139387"/>
                  </a:cubicBezTo>
                  <a:cubicBezTo>
                    <a:pt x="998283" y="139387"/>
                    <a:pt x="989865" y="138038"/>
                    <a:pt x="981773" y="135341"/>
                  </a:cubicBezTo>
                  <a:lnTo>
                    <a:pt x="983379" y="123481"/>
                  </a:lnTo>
                  <a:cubicBezTo>
                    <a:pt x="991344" y="127202"/>
                    <a:pt x="999215" y="129062"/>
                    <a:pt x="1006993" y="129062"/>
                  </a:cubicBezTo>
                  <a:cubicBezTo>
                    <a:pt x="1022456" y="129062"/>
                    <a:pt x="1030188" y="120853"/>
                    <a:pt x="1030188" y="104436"/>
                  </a:cubicBezTo>
                  <a:lnTo>
                    <a:pt x="1030188" y="92506"/>
                  </a:lnTo>
                  <a:cubicBezTo>
                    <a:pt x="1027813" y="97529"/>
                    <a:pt x="1024426" y="101436"/>
                    <a:pt x="1020025" y="104226"/>
                  </a:cubicBezTo>
                  <a:cubicBezTo>
                    <a:pt x="1015624" y="107017"/>
                    <a:pt x="1010722" y="108412"/>
                    <a:pt x="1005321" y="108412"/>
                  </a:cubicBezTo>
                  <a:cubicBezTo>
                    <a:pt x="996147" y="108412"/>
                    <a:pt x="988883" y="105122"/>
                    <a:pt x="983527" y="98541"/>
                  </a:cubicBezTo>
                  <a:cubicBezTo>
                    <a:pt x="978172" y="91960"/>
                    <a:pt x="975494" y="83042"/>
                    <a:pt x="975494" y="71786"/>
                  </a:cubicBezTo>
                  <a:cubicBezTo>
                    <a:pt x="975494" y="60252"/>
                    <a:pt x="978544" y="50857"/>
                    <a:pt x="984644" y="43602"/>
                  </a:cubicBezTo>
                  <a:cubicBezTo>
                    <a:pt x="990745" y="36347"/>
                    <a:pt x="998638" y="32719"/>
                    <a:pt x="1008324" y="32719"/>
                  </a:cubicBezTo>
                  <a:close/>
                  <a:moveTo>
                    <a:pt x="309995" y="19324"/>
                  </a:moveTo>
                  <a:lnTo>
                    <a:pt x="309995" y="34393"/>
                  </a:lnTo>
                  <a:lnTo>
                    <a:pt x="329808" y="34393"/>
                  </a:lnTo>
                  <a:lnTo>
                    <a:pt x="329808" y="44718"/>
                  </a:lnTo>
                  <a:lnTo>
                    <a:pt x="309995" y="44718"/>
                  </a:lnTo>
                  <a:lnTo>
                    <a:pt x="309995" y="86716"/>
                  </a:lnTo>
                  <a:cubicBezTo>
                    <a:pt x="309995" y="96622"/>
                    <a:pt x="314274" y="101575"/>
                    <a:pt x="322831" y="101575"/>
                  </a:cubicBezTo>
                  <a:cubicBezTo>
                    <a:pt x="324645" y="101575"/>
                    <a:pt x="326854" y="101273"/>
                    <a:pt x="329459" y="100668"/>
                  </a:cubicBezTo>
                  <a:lnTo>
                    <a:pt x="329459" y="110156"/>
                  </a:lnTo>
                  <a:cubicBezTo>
                    <a:pt x="325227" y="111319"/>
                    <a:pt x="321552" y="111900"/>
                    <a:pt x="318436" y="111900"/>
                  </a:cubicBezTo>
                  <a:cubicBezTo>
                    <a:pt x="311460" y="111900"/>
                    <a:pt x="306018" y="109900"/>
                    <a:pt x="302112" y="105901"/>
                  </a:cubicBezTo>
                  <a:cubicBezTo>
                    <a:pt x="298205" y="101901"/>
                    <a:pt x="296252" y="96343"/>
                    <a:pt x="296252" y="89227"/>
                  </a:cubicBezTo>
                  <a:lnTo>
                    <a:pt x="296252" y="44718"/>
                  </a:lnTo>
                  <a:lnTo>
                    <a:pt x="286764" y="44718"/>
                  </a:lnTo>
                  <a:lnTo>
                    <a:pt x="286764" y="34393"/>
                  </a:lnTo>
                  <a:lnTo>
                    <a:pt x="296252" y="34393"/>
                  </a:lnTo>
                  <a:lnTo>
                    <a:pt x="296252" y="20650"/>
                  </a:lnTo>
                  <a:close/>
                  <a:moveTo>
                    <a:pt x="1276350" y="6908"/>
                  </a:moveTo>
                  <a:lnTo>
                    <a:pt x="1291000" y="6908"/>
                  </a:lnTo>
                  <a:lnTo>
                    <a:pt x="1291000" y="99204"/>
                  </a:lnTo>
                  <a:lnTo>
                    <a:pt x="1337463" y="99204"/>
                  </a:lnTo>
                  <a:lnTo>
                    <a:pt x="1337463" y="110157"/>
                  </a:lnTo>
                  <a:lnTo>
                    <a:pt x="1276350" y="110157"/>
                  </a:lnTo>
                  <a:close/>
                  <a:moveTo>
                    <a:pt x="1181100" y="6908"/>
                  </a:moveTo>
                  <a:lnTo>
                    <a:pt x="1194843" y="6908"/>
                  </a:lnTo>
                  <a:lnTo>
                    <a:pt x="1194843" y="57695"/>
                  </a:lnTo>
                  <a:lnTo>
                    <a:pt x="1236632" y="6908"/>
                  </a:lnTo>
                  <a:lnTo>
                    <a:pt x="1251357" y="6908"/>
                  </a:lnTo>
                  <a:lnTo>
                    <a:pt x="1210914" y="56171"/>
                  </a:lnTo>
                  <a:lnTo>
                    <a:pt x="1258498" y="110157"/>
                  </a:lnTo>
                  <a:lnTo>
                    <a:pt x="1239980" y="110157"/>
                  </a:lnTo>
                  <a:lnTo>
                    <a:pt x="1194843" y="57835"/>
                  </a:lnTo>
                  <a:lnTo>
                    <a:pt x="1194843" y="110157"/>
                  </a:lnTo>
                  <a:lnTo>
                    <a:pt x="1181100" y="110157"/>
                  </a:lnTo>
                  <a:close/>
                  <a:moveTo>
                    <a:pt x="1104900" y="6908"/>
                  </a:moveTo>
                  <a:lnTo>
                    <a:pt x="1119550" y="6908"/>
                  </a:lnTo>
                  <a:lnTo>
                    <a:pt x="1119550" y="99204"/>
                  </a:lnTo>
                  <a:lnTo>
                    <a:pt x="1166013" y="99204"/>
                  </a:lnTo>
                  <a:lnTo>
                    <a:pt x="1166013" y="110157"/>
                  </a:lnTo>
                  <a:lnTo>
                    <a:pt x="1104900" y="110157"/>
                  </a:lnTo>
                  <a:close/>
                  <a:moveTo>
                    <a:pt x="0" y="6908"/>
                  </a:moveTo>
                  <a:lnTo>
                    <a:pt x="13743" y="6908"/>
                  </a:lnTo>
                  <a:lnTo>
                    <a:pt x="13743" y="57695"/>
                  </a:lnTo>
                  <a:lnTo>
                    <a:pt x="55531" y="6908"/>
                  </a:lnTo>
                  <a:lnTo>
                    <a:pt x="70257" y="6908"/>
                  </a:lnTo>
                  <a:lnTo>
                    <a:pt x="29814" y="56171"/>
                  </a:lnTo>
                  <a:lnTo>
                    <a:pt x="77398" y="110157"/>
                  </a:lnTo>
                  <a:lnTo>
                    <a:pt x="58880" y="110157"/>
                  </a:lnTo>
                  <a:lnTo>
                    <a:pt x="13743" y="57835"/>
                  </a:lnTo>
                  <a:lnTo>
                    <a:pt x="13743" y="110157"/>
                  </a:lnTo>
                  <a:lnTo>
                    <a:pt x="0" y="110157"/>
                  </a:lnTo>
                  <a:close/>
                  <a:moveTo>
                    <a:pt x="752894" y="0"/>
                  </a:moveTo>
                  <a:lnTo>
                    <a:pt x="766637" y="0"/>
                  </a:lnTo>
                  <a:lnTo>
                    <a:pt x="766637" y="48625"/>
                  </a:lnTo>
                  <a:cubicBezTo>
                    <a:pt x="772265" y="38021"/>
                    <a:pt x="780706" y="32719"/>
                    <a:pt x="791961" y="32719"/>
                  </a:cubicBezTo>
                  <a:cubicBezTo>
                    <a:pt x="801077" y="32719"/>
                    <a:pt x="808251" y="36044"/>
                    <a:pt x="813483" y="42695"/>
                  </a:cubicBezTo>
                  <a:cubicBezTo>
                    <a:pt x="818715" y="49346"/>
                    <a:pt x="821331" y="58438"/>
                    <a:pt x="821331" y="69973"/>
                  </a:cubicBezTo>
                  <a:cubicBezTo>
                    <a:pt x="821331" y="82530"/>
                    <a:pt x="818366" y="92657"/>
                    <a:pt x="812436" y="100354"/>
                  </a:cubicBezTo>
                  <a:cubicBezTo>
                    <a:pt x="806507" y="108052"/>
                    <a:pt x="798705" y="111900"/>
                    <a:pt x="789031" y="111900"/>
                  </a:cubicBezTo>
                  <a:cubicBezTo>
                    <a:pt x="780055" y="111900"/>
                    <a:pt x="772590" y="108459"/>
                    <a:pt x="766637" y="101575"/>
                  </a:cubicBezTo>
                  <a:lnTo>
                    <a:pt x="764963" y="110993"/>
                  </a:lnTo>
                  <a:lnTo>
                    <a:pt x="752894" y="110993"/>
                  </a:lnTo>
                  <a:close/>
                  <a:moveTo>
                    <a:pt x="95668" y="0"/>
                  </a:moveTo>
                  <a:lnTo>
                    <a:pt x="109412" y="0"/>
                  </a:lnTo>
                  <a:lnTo>
                    <a:pt x="109412" y="110156"/>
                  </a:lnTo>
                  <a:lnTo>
                    <a:pt x="95668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6C48541-30A7-4BF8-AC0F-DB413CC090F3}"/>
                </a:ext>
              </a:extLst>
            </p:cNvPr>
            <p:cNvSpPr txBox="1"/>
            <p:nvPr/>
          </p:nvSpPr>
          <p:spPr>
            <a:xfrm>
              <a:off x="7603609" y="3125632"/>
              <a:ext cx="2046400" cy="130534"/>
            </a:xfrm>
            <a:custGeom>
              <a:avLst/>
              <a:gdLst>
                <a:gd name="connsiteX0" fmla="*/ 118793 w 2185188"/>
                <a:gd name="connsiteY0" fmla="*/ 73322 h 139387"/>
                <a:gd name="connsiteX1" fmla="*/ 100340 w 2185188"/>
                <a:gd name="connsiteY1" fmla="*/ 77578 h 139387"/>
                <a:gd name="connsiteX2" fmla="*/ 93329 w 2185188"/>
                <a:gd name="connsiteY2" fmla="*/ 88879 h 139387"/>
                <a:gd name="connsiteX3" fmla="*/ 96817 w 2185188"/>
                <a:gd name="connsiteY3" fmla="*/ 97251 h 139387"/>
                <a:gd name="connsiteX4" fmla="*/ 105328 w 2185188"/>
                <a:gd name="connsiteY4" fmla="*/ 100669 h 139387"/>
                <a:gd name="connsiteX5" fmla="*/ 123188 w 2185188"/>
                <a:gd name="connsiteY5" fmla="*/ 93065 h 139387"/>
                <a:gd name="connsiteX6" fmla="*/ 123188 w 2185188"/>
                <a:gd name="connsiteY6" fmla="*/ 73462 h 139387"/>
                <a:gd name="connsiteX7" fmla="*/ 1063800 w 2185188"/>
                <a:gd name="connsiteY7" fmla="*/ 63765 h 139387"/>
                <a:gd name="connsiteX8" fmla="*/ 1125750 w 2185188"/>
                <a:gd name="connsiteY8" fmla="*/ 63765 h 139387"/>
                <a:gd name="connsiteX9" fmla="*/ 1125750 w 2185188"/>
                <a:gd name="connsiteY9" fmla="*/ 72276 h 139387"/>
                <a:gd name="connsiteX10" fmla="*/ 1063800 w 2185188"/>
                <a:gd name="connsiteY10" fmla="*/ 72276 h 139387"/>
                <a:gd name="connsiteX11" fmla="*/ 425625 w 2185188"/>
                <a:gd name="connsiteY11" fmla="*/ 63765 h 139387"/>
                <a:gd name="connsiteX12" fmla="*/ 487575 w 2185188"/>
                <a:gd name="connsiteY12" fmla="*/ 63765 h 139387"/>
                <a:gd name="connsiteX13" fmla="*/ 487575 w 2185188"/>
                <a:gd name="connsiteY13" fmla="*/ 72276 h 139387"/>
                <a:gd name="connsiteX14" fmla="*/ 425625 w 2185188"/>
                <a:gd name="connsiteY14" fmla="*/ 72276 h 139387"/>
                <a:gd name="connsiteX15" fmla="*/ 14511 w 2185188"/>
                <a:gd name="connsiteY15" fmla="*/ 61532 h 139387"/>
                <a:gd name="connsiteX16" fmla="*/ 14511 w 2185188"/>
                <a:gd name="connsiteY16" fmla="*/ 99204 h 139387"/>
                <a:gd name="connsiteX17" fmla="*/ 17504 w 2185188"/>
                <a:gd name="connsiteY17" fmla="*/ 99204 h 139387"/>
                <a:gd name="connsiteX18" fmla="*/ 38320 w 2185188"/>
                <a:gd name="connsiteY18" fmla="*/ 97181 h 139387"/>
                <a:gd name="connsiteX19" fmla="*/ 47369 w 2185188"/>
                <a:gd name="connsiteY19" fmla="*/ 82949 h 139387"/>
                <a:gd name="connsiteX20" fmla="*/ 39155 w 2185188"/>
                <a:gd name="connsiteY20" fmla="*/ 67636 h 139387"/>
                <a:gd name="connsiteX21" fmla="*/ 18618 w 2185188"/>
                <a:gd name="connsiteY21" fmla="*/ 61532 h 139387"/>
                <a:gd name="connsiteX22" fmla="*/ 1598726 w 2185188"/>
                <a:gd name="connsiteY22" fmla="*/ 44788 h 139387"/>
                <a:gd name="connsiteX23" fmla="*/ 1576262 w 2185188"/>
                <a:gd name="connsiteY23" fmla="*/ 57260 h 139387"/>
                <a:gd name="connsiteX24" fmla="*/ 1576262 w 2185188"/>
                <a:gd name="connsiteY24" fmla="*/ 92099 h 139387"/>
                <a:gd name="connsiteX25" fmla="*/ 1596493 w 2185188"/>
                <a:gd name="connsiteY25" fmla="*/ 101575 h 139387"/>
                <a:gd name="connsiteX26" fmla="*/ 1611144 w 2185188"/>
                <a:gd name="connsiteY26" fmla="*/ 93667 h 139387"/>
                <a:gd name="connsiteX27" fmla="*/ 1616306 w 2185188"/>
                <a:gd name="connsiteY27" fmla="*/ 71405 h 139387"/>
                <a:gd name="connsiteX28" fmla="*/ 1598726 w 2185188"/>
                <a:gd name="connsiteY28" fmla="*/ 44788 h 139387"/>
                <a:gd name="connsiteX29" fmla="*/ 1455469 w 2185188"/>
                <a:gd name="connsiteY29" fmla="*/ 43045 h 139387"/>
                <a:gd name="connsiteX30" fmla="*/ 1437819 w 2185188"/>
                <a:gd name="connsiteY30" fmla="*/ 64183 h 139387"/>
                <a:gd name="connsiteX31" fmla="*/ 1471236 w 2185188"/>
                <a:gd name="connsiteY31" fmla="*/ 64183 h 139387"/>
                <a:gd name="connsiteX32" fmla="*/ 1455469 w 2185188"/>
                <a:gd name="connsiteY32" fmla="*/ 43045 h 139387"/>
                <a:gd name="connsiteX33" fmla="*/ 668696 w 2185188"/>
                <a:gd name="connsiteY33" fmla="*/ 43045 h 139387"/>
                <a:gd name="connsiteX34" fmla="*/ 652851 w 2185188"/>
                <a:gd name="connsiteY34" fmla="*/ 50684 h 139387"/>
                <a:gd name="connsiteX35" fmla="*/ 647244 w 2185188"/>
                <a:gd name="connsiteY35" fmla="*/ 72276 h 139387"/>
                <a:gd name="connsiteX36" fmla="*/ 652851 w 2185188"/>
                <a:gd name="connsiteY36" fmla="*/ 93902 h 139387"/>
                <a:gd name="connsiteX37" fmla="*/ 668696 w 2185188"/>
                <a:gd name="connsiteY37" fmla="*/ 101576 h 139387"/>
                <a:gd name="connsiteX38" fmla="*/ 684577 w 2185188"/>
                <a:gd name="connsiteY38" fmla="*/ 93902 h 139387"/>
                <a:gd name="connsiteX39" fmla="*/ 690218 w 2185188"/>
                <a:gd name="connsiteY39" fmla="*/ 72276 h 139387"/>
                <a:gd name="connsiteX40" fmla="*/ 684577 w 2185188"/>
                <a:gd name="connsiteY40" fmla="*/ 50684 h 139387"/>
                <a:gd name="connsiteX41" fmla="*/ 668696 w 2185188"/>
                <a:gd name="connsiteY41" fmla="*/ 43045 h 139387"/>
                <a:gd name="connsiteX42" fmla="*/ 283894 w 2185188"/>
                <a:gd name="connsiteY42" fmla="*/ 43045 h 139387"/>
                <a:gd name="connsiteX43" fmla="*/ 266244 w 2185188"/>
                <a:gd name="connsiteY43" fmla="*/ 64183 h 139387"/>
                <a:gd name="connsiteX44" fmla="*/ 299661 w 2185188"/>
                <a:gd name="connsiteY44" fmla="*/ 64183 h 139387"/>
                <a:gd name="connsiteX45" fmla="*/ 283894 w 2185188"/>
                <a:gd name="connsiteY45" fmla="*/ 43045 h 139387"/>
                <a:gd name="connsiteX46" fmla="*/ 1000885 w 2185188"/>
                <a:gd name="connsiteY46" fmla="*/ 43044 h 139387"/>
                <a:gd name="connsiteX47" fmla="*/ 986000 w 2185188"/>
                <a:gd name="connsiteY47" fmla="*/ 50638 h 139387"/>
                <a:gd name="connsiteX48" fmla="*/ 980619 w 2185188"/>
                <a:gd name="connsiteY48" fmla="*/ 71680 h 139387"/>
                <a:gd name="connsiteX49" fmla="*/ 998160 w 2185188"/>
                <a:gd name="connsiteY49" fmla="*/ 96343 h 139387"/>
                <a:gd name="connsiteX50" fmla="*/ 1020663 w 2185188"/>
                <a:gd name="connsiteY50" fmla="*/ 83872 h 139387"/>
                <a:gd name="connsiteX51" fmla="*/ 1020663 w 2185188"/>
                <a:gd name="connsiteY51" fmla="*/ 52450 h 139387"/>
                <a:gd name="connsiteX52" fmla="*/ 1000885 w 2185188"/>
                <a:gd name="connsiteY52" fmla="*/ 43044 h 139387"/>
                <a:gd name="connsiteX53" fmla="*/ 752747 w 2185188"/>
                <a:gd name="connsiteY53" fmla="*/ 43044 h 139387"/>
                <a:gd name="connsiteX54" fmla="*/ 738141 w 2185188"/>
                <a:gd name="connsiteY54" fmla="*/ 50927 h 139387"/>
                <a:gd name="connsiteX55" fmla="*/ 732969 w 2185188"/>
                <a:gd name="connsiteY55" fmla="*/ 73251 h 139387"/>
                <a:gd name="connsiteX56" fmla="*/ 750580 w 2185188"/>
                <a:gd name="connsiteY56" fmla="*/ 99831 h 139387"/>
                <a:gd name="connsiteX57" fmla="*/ 773013 w 2185188"/>
                <a:gd name="connsiteY57" fmla="*/ 87344 h 139387"/>
                <a:gd name="connsiteX58" fmla="*/ 773013 w 2185188"/>
                <a:gd name="connsiteY58" fmla="*/ 52462 h 139387"/>
                <a:gd name="connsiteX59" fmla="*/ 752747 w 2185188"/>
                <a:gd name="connsiteY59" fmla="*/ 43044 h 139387"/>
                <a:gd name="connsiteX60" fmla="*/ 190772 w 2185188"/>
                <a:gd name="connsiteY60" fmla="*/ 43044 h 139387"/>
                <a:gd name="connsiteX61" fmla="*/ 176166 w 2185188"/>
                <a:gd name="connsiteY61" fmla="*/ 50927 h 139387"/>
                <a:gd name="connsiteX62" fmla="*/ 170994 w 2185188"/>
                <a:gd name="connsiteY62" fmla="*/ 73251 h 139387"/>
                <a:gd name="connsiteX63" fmla="*/ 188605 w 2185188"/>
                <a:gd name="connsiteY63" fmla="*/ 99831 h 139387"/>
                <a:gd name="connsiteX64" fmla="*/ 211038 w 2185188"/>
                <a:gd name="connsiteY64" fmla="*/ 87344 h 139387"/>
                <a:gd name="connsiteX65" fmla="*/ 211038 w 2185188"/>
                <a:gd name="connsiteY65" fmla="*/ 52462 h 139387"/>
                <a:gd name="connsiteX66" fmla="*/ 190772 w 2185188"/>
                <a:gd name="connsiteY66" fmla="*/ 43044 h 139387"/>
                <a:gd name="connsiteX67" fmla="*/ 1714081 w 2185188"/>
                <a:gd name="connsiteY67" fmla="*/ 34394 h 139387"/>
                <a:gd name="connsiteX68" fmla="*/ 1727825 w 2185188"/>
                <a:gd name="connsiteY68" fmla="*/ 34394 h 139387"/>
                <a:gd name="connsiteX69" fmla="*/ 1727825 w 2185188"/>
                <a:gd name="connsiteY69" fmla="*/ 84345 h 139387"/>
                <a:gd name="connsiteX70" fmla="*/ 1730301 w 2185188"/>
                <a:gd name="connsiteY70" fmla="*/ 96449 h 139387"/>
                <a:gd name="connsiteX71" fmla="*/ 1738568 w 2185188"/>
                <a:gd name="connsiteY71" fmla="*/ 100041 h 139387"/>
                <a:gd name="connsiteX72" fmla="*/ 1762288 w 2185188"/>
                <a:gd name="connsiteY72" fmla="*/ 83508 h 139387"/>
                <a:gd name="connsiteX73" fmla="*/ 1762288 w 2185188"/>
                <a:gd name="connsiteY73" fmla="*/ 34394 h 139387"/>
                <a:gd name="connsiteX74" fmla="*/ 1776031 w 2185188"/>
                <a:gd name="connsiteY74" fmla="*/ 34394 h 139387"/>
                <a:gd name="connsiteX75" fmla="*/ 1776031 w 2185188"/>
                <a:gd name="connsiteY75" fmla="*/ 110157 h 139387"/>
                <a:gd name="connsiteX76" fmla="*/ 1762288 w 2185188"/>
                <a:gd name="connsiteY76" fmla="*/ 110157 h 139387"/>
                <a:gd name="connsiteX77" fmla="*/ 1762288 w 2185188"/>
                <a:gd name="connsiteY77" fmla="*/ 95925 h 139387"/>
                <a:gd name="connsiteX78" fmla="*/ 1735708 w 2185188"/>
                <a:gd name="connsiteY78" fmla="*/ 111901 h 139387"/>
                <a:gd name="connsiteX79" fmla="*/ 1719942 w 2185188"/>
                <a:gd name="connsiteY79" fmla="*/ 105657 h 139387"/>
                <a:gd name="connsiteX80" fmla="*/ 1714081 w 2185188"/>
                <a:gd name="connsiteY80" fmla="*/ 88810 h 139387"/>
                <a:gd name="connsiteX81" fmla="*/ 1248194 w 2185188"/>
                <a:gd name="connsiteY81" fmla="*/ 34394 h 139387"/>
                <a:gd name="connsiteX82" fmla="*/ 1261937 w 2185188"/>
                <a:gd name="connsiteY82" fmla="*/ 34394 h 139387"/>
                <a:gd name="connsiteX83" fmla="*/ 1261937 w 2185188"/>
                <a:gd name="connsiteY83" fmla="*/ 110157 h 139387"/>
                <a:gd name="connsiteX84" fmla="*/ 1248194 w 2185188"/>
                <a:gd name="connsiteY84" fmla="*/ 110157 h 139387"/>
                <a:gd name="connsiteX85" fmla="*/ 848143 w 2185188"/>
                <a:gd name="connsiteY85" fmla="*/ 34394 h 139387"/>
                <a:gd name="connsiteX86" fmla="*/ 861887 w 2185188"/>
                <a:gd name="connsiteY86" fmla="*/ 34394 h 139387"/>
                <a:gd name="connsiteX87" fmla="*/ 861887 w 2185188"/>
                <a:gd name="connsiteY87" fmla="*/ 110157 h 139387"/>
                <a:gd name="connsiteX88" fmla="*/ 848143 w 2185188"/>
                <a:gd name="connsiteY88" fmla="*/ 110157 h 139387"/>
                <a:gd name="connsiteX89" fmla="*/ 1695231 w 2185188"/>
                <a:gd name="connsiteY89" fmla="*/ 32720 h 139387"/>
                <a:gd name="connsiteX90" fmla="*/ 1699627 w 2185188"/>
                <a:gd name="connsiteY90" fmla="*/ 33071 h 139387"/>
                <a:gd name="connsiteX91" fmla="*/ 1699627 w 2185188"/>
                <a:gd name="connsiteY91" fmla="*/ 45975 h 139387"/>
                <a:gd name="connsiteX92" fmla="*/ 1693348 w 2185188"/>
                <a:gd name="connsiteY92" fmla="*/ 44789 h 139387"/>
                <a:gd name="connsiteX93" fmla="*/ 1671512 w 2185188"/>
                <a:gd name="connsiteY93" fmla="*/ 60260 h 139387"/>
                <a:gd name="connsiteX94" fmla="*/ 1671512 w 2185188"/>
                <a:gd name="connsiteY94" fmla="*/ 110157 h 139387"/>
                <a:gd name="connsiteX95" fmla="*/ 1657769 w 2185188"/>
                <a:gd name="connsiteY95" fmla="*/ 110157 h 139387"/>
                <a:gd name="connsiteX96" fmla="*/ 1657769 w 2185188"/>
                <a:gd name="connsiteY96" fmla="*/ 34394 h 139387"/>
                <a:gd name="connsiteX97" fmla="*/ 1671512 w 2185188"/>
                <a:gd name="connsiteY97" fmla="*/ 34394 h 139387"/>
                <a:gd name="connsiteX98" fmla="*/ 1671512 w 2185188"/>
                <a:gd name="connsiteY98" fmla="*/ 48626 h 139387"/>
                <a:gd name="connsiteX99" fmla="*/ 1695231 w 2185188"/>
                <a:gd name="connsiteY99" fmla="*/ 32720 h 139387"/>
                <a:gd name="connsiteX100" fmla="*/ 1542831 w 2185188"/>
                <a:gd name="connsiteY100" fmla="*/ 32720 h 139387"/>
                <a:gd name="connsiteX101" fmla="*/ 1547227 w 2185188"/>
                <a:gd name="connsiteY101" fmla="*/ 33071 h 139387"/>
                <a:gd name="connsiteX102" fmla="*/ 1547227 w 2185188"/>
                <a:gd name="connsiteY102" fmla="*/ 45975 h 139387"/>
                <a:gd name="connsiteX103" fmla="*/ 1540948 w 2185188"/>
                <a:gd name="connsiteY103" fmla="*/ 44789 h 139387"/>
                <a:gd name="connsiteX104" fmla="*/ 1519112 w 2185188"/>
                <a:gd name="connsiteY104" fmla="*/ 60260 h 139387"/>
                <a:gd name="connsiteX105" fmla="*/ 1519112 w 2185188"/>
                <a:gd name="connsiteY105" fmla="*/ 110157 h 139387"/>
                <a:gd name="connsiteX106" fmla="*/ 1505369 w 2185188"/>
                <a:gd name="connsiteY106" fmla="*/ 110157 h 139387"/>
                <a:gd name="connsiteX107" fmla="*/ 1505369 w 2185188"/>
                <a:gd name="connsiteY107" fmla="*/ 34394 h 139387"/>
                <a:gd name="connsiteX108" fmla="*/ 1519112 w 2185188"/>
                <a:gd name="connsiteY108" fmla="*/ 34394 h 139387"/>
                <a:gd name="connsiteX109" fmla="*/ 1519112 w 2185188"/>
                <a:gd name="connsiteY109" fmla="*/ 48626 h 139387"/>
                <a:gd name="connsiteX110" fmla="*/ 1542831 w 2185188"/>
                <a:gd name="connsiteY110" fmla="*/ 32720 h 139387"/>
                <a:gd name="connsiteX111" fmla="*/ 1456306 w 2185188"/>
                <a:gd name="connsiteY111" fmla="*/ 32720 h 139387"/>
                <a:gd name="connsiteX112" fmla="*/ 1477549 w 2185188"/>
                <a:gd name="connsiteY112" fmla="*/ 42522 h 139387"/>
                <a:gd name="connsiteX113" fmla="*/ 1485049 w 2185188"/>
                <a:gd name="connsiteY113" fmla="*/ 70322 h 139387"/>
                <a:gd name="connsiteX114" fmla="*/ 1484979 w 2185188"/>
                <a:gd name="connsiteY114" fmla="*/ 74508 h 139387"/>
                <a:gd name="connsiteX115" fmla="*/ 1437191 w 2185188"/>
                <a:gd name="connsiteY115" fmla="*/ 74508 h 139387"/>
                <a:gd name="connsiteX116" fmla="*/ 1463632 w 2185188"/>
                <a:gd name="connsiteY116" fmla="*/ 101437 h 139387"/>
                <a:gd name="connsiteX117" fmla="*/ 1484700 w 2185188"/>
                <a:gd name="connsiteY117" fmla="*/ 96763 h 139387"/>
                <a:gd name="connsiteX118" fmla="*/ 1484700 w 2185188"/>
                <a:gd name="connsiteY118" fmla="*/ 107715 h 139387"/>
                <a:gd name="connsiteX119" fmla="*/ 1461050 w 2185188"/>
                <a:gd name="connsiteY119" fmla="*/ 111901 h 139387"/>
                <a:gd name="connsiteX120" fmla="*/ 1433703 w 2185188"/>
                <a:gd name="connsiteY120" fmla="*/ 100784 h 139387"/>
                <a:gd name="connsiteX121" fmla="*/ 1423169 w 2185188"/>
                <a:gd name="connsiteY121" fmla="*/ 71962 h 139387"/>
                <a:gd name="connsiteX122" fmla="*/ 1432482 w 2185188"/>
                <a:gd name="connsiteY122" fmla="*/ 43733 h 139387"/>
                <a:gd name="connsiteX123" fmla="*/ 1456306 w 2185188"/>
                <a:gd name="connsiteY123" fmla="*/ 32720 h 139387"/>
                <a:gd name="connsiteX124" fmla="*/ 1326686 w 2185188"/>
                <a:gd name="connsiteY124" fmla="*/ 32720 h 139387"/>
                <a:gd name="connsiteX125" fmla="*/ 1342418 w 2185188"/>
                <a:gd name="connsiteY125" fmla="*/ 38964 h 139387"/>
                <a:gd name="connsiteX126" fmla="*/ 1348243 w 2185188"/>
                <a:gd name="connsiteY126" fmla="*/ 55742 h 139387"/>
                <a:gd name="connsiteX127" fmla="*/ 1348243 w 2185188"/>
                <a:gd name="connsiteY127" fmla="*/ 110157 h 139387"/>
                <a:gd name="connsiteX128" fmla="*/ 1334500 w 2185188"/>
                <a:gd name="connsiteY128" fmla="*/ 110157 h 139387"/>
                <a:gd name="connsiteX129" fmla="*/ 1334500 w 2185188"/>
                <a:gd name="connsiteY129" fmla="*/ 60207 h 139387"/>
                <a:gd name="connsiteX130" fmla="*/ 1332023 w 2185188"/>
                <a:gd name="connsiteY130" fmla="*/ 48173 h 139387"/>
                <a:gd name="connsiteX131" fmla="*/ 1323826 w 2185188"/>
                <a:gd name="connsiteY131" fmla="*/ 44580 h 139387"/>
                <a:gd name="connsiteX132" fmla="*/ 1300037 w 2185188"/>
                <a:gd name="connsiteY132" fmla="*/ 61114 h 139387"/>
                <a:gd name="connsiteX133" fmla="*/ 1300037 w 2185188"/>
                <a:gd name="connsiteY133" fmla="*/ 110157 h 139387"/>
                <a:gd name="connsiteX134" fmla="*/ 1286294 w 2185188"/>
                <a:gd name="connsiteY134" fmla="*/ 110157 h 139387"/>
                <a:gd name="connsiteX135" fmla="*/ 1286294 w 2185188"/>
                <a:gd name="connsiteY135" fmla="*/ 34394 h 139387"/>
                <a:gd name="connsiteX136" fmla="*/ 1300037 w 2185188"/>
                <a:gd name="connsiteY136" fmla="*/ 34394 h 139387"/>
                <a:gd name="connsiteX137" fmla="*/ 1300037 w 2185188"/>
                <a:gd name="connsiteY137" fmla="*/ 48626 h 139387"/>
                <a:gd name="connsiteX138" fmla="*/ 1326686 w 2185188"/>
                <a:gd name="connsiteY138" fmla="*/ 32720 h 139387"/>
                <a:gd name="connsiteX139" fmla="*/ 926636 w 2185188"/>
                <a:gd name="connsiteY139" fmla="*/ 32720 h 139387"/>
                <a:gd name="connsiteX140" fmla="*/ 942368 w 2185188"/>
                <a:gd name="connsiteY140" fmla="*/ 38964 h 139387"/>
                <a:gd name="connsiteX141" fmla="*/ 948193 w 2185188"/>
                <a:gd name="connsiteY141" fmla="*/ 55742 h 139387"/>
                <a:gd name="connsiteX142" fmla="*/ 948193 w 2185188"/>
                <a:gd name="connsiteY142" fmla="*/ 110157 h 139387"/>
                <a:gd name="connsiteX143" fmla="*/ 934450 w 2185188"/>
                <a:gd name="connsiteY143" fmla="*/ 110157 h 139387"/>
                <a:gd name="connsiteX144" fmla="*/ 934450 w 2185188"/>
                <a:gd name="connsiteY144" fmla="*/ 60207 h 139387"/>
                <a:gd name="connsiteX145" fmla="*/ 931973 w 2185188"/>
                <a:gd name="connsiteY145" fmla="*/ 48173 h 139387"/>
                <a:gd name="connsiteX146" fmla="*/ 923776 w 2185188"/>
                <a:gd name="connsiteY146" fmla="*/ 44580 h 139387"/>
                <a:gd name="connsiteX147" fmla="*/ 899987 w 2185188"/>
                <a:gd name="connsiteY147" fmla="*/ 61114 h 139387"/>
                <a:gd name="connsiteX148" fmla="*/ 899987 w 2185188"/>
                <a:gd name="connsiteY148" fmla="*/ 110157 h 139387"/>
                <a:gd name="connsiteX149" fmla="*/ 886243 w 2185188"/>
                <a:gd name="connsiteY149" fmla="*/ 110157 h 139387"/>
                <a:gd name="connsiteX150" fmla="*/ 886243 w 2185188"/>
                <a:gd name="connsiteY150" fmla="*/ 34394 h 139387"/>
                <a:gd name="connsiteX151" fmla="*/ 899987 w 2185188"/>
                <a:gd name="connsiteY151" fmla="*/ 34394 h 139387"/>
                <a:gd name="connsiteX152" fmla="*/ 899987 w 2185188"/>
                <a:gd name="connsiteY152" fmla="*/ 48626 h 139387"/>
                <a:gd name="connsiteX153" fmla="*/ 926636 w 2185188"/>
                <a:gd name="connsiteY153" fmla="*/ 32720 h 139387"/>
                <a:gd name="connsiteX154" fmla="*/ 668731 w 2185188"/>
                <a:gd name="connsiteY154" fmla="*/ 32720 h 139387"/>
                <a:gd name="connsiteX155" fmla="*/ 695137 w 2185188"/>
                <a:gd name="connsiteY155" fmla="*/ 43359 h 139387"/>
                <a:gd name="connsiteX156" fmla="*/ 704869 w 2185188"/>
                <a:gd name="connsiteY156" fmla="*/ 72276 h 139387"/>
                <a:gd name="connsiteX157" fmla="*/ 695137 w 2185188"/>
                <a:gd name="connsiteY157" fmla="*/ 101227 h 139387"/>
                <a:gd name="connsiteX158" fmla="*/ 668731 w 2185188"/>
                <a:gd name="connsiteY158" fmla="*/ 111901 h 139387"/>
                <a:gd name="connsiteX159" fmla="*/ 642326 w 2185188"/>
                <a:gd name="connsiteY159" fmla="*/ 101227 h 139387"/>
                <a:gd name="connsiteX160" fmla="*/ 632594 w 2185188"/>
                <a:gd name="connsiteY160" fmla="*/ 72276 h 139387"/>
                <a:gd name="connsiteX161" fmla="*/ 642326 w 2185188"/>
                <a:gd name="connsiteY161" fmla="*/ 43359 h 139387"/>
                <a:gd name="connsiteX162" fmla="*/ 668731 w 2185188"/>
                <a:gd name="connsiteY162" fmla="*/ 32720 h 139387"/>
                <a:gd name="connsiteX163" fmla="*/ 383711 w 2185188"/>
                <a:gd name="connsiteY163" fmla="*/ 32720 h 139387"/>
                <a:gd name="connsiteX164" fmla="*/ 399443 w 2185188"/>
                <a:gd name="connsiteY164" fmla="*/ 38964 h 139387"/>
                <a:gd name="connsiteX165" fmla="*/ 405268 w 2185188"/>
                <a:gd name="connsiteY165" fmla="*/ 55742 h 139387"/>
                <a:gd name="connsiteX166" fmla="*/ 405268 w 2185188"/>
                <a:gd name="connsiteY166" fmla="*/ 110157 h 139387"/>
                <a:gd name="connsiteX167" fmla="*/ 391525 w 2185188"/>
                <a:gd name="connsiteY167" fmla="*/ 110157 h 139387"/>
                <a:gd name="connsiteX168" fmla="*/ 391525 w 2185188"/>
                <a:gd name="connsiteY168" fmla="*/ 60207 h 139387"/>
                <a:gd name="connsiteX169" fmla="*/ 389048 w 2185188"/>
                <a:gd name="connsiteY169" fmla="*/ 48173 h 139387"/>
                <a:gd name="connsiteX170" fmla="*/ 380851 w 2185188"/>
                <a:gd name="connsiteY170" fmla="*/ 44580 h 139387"/>
                <a:gd name="connsiteX171" fmla="*/ 357062 w 2185188"/>
                <a:gd name="connsiteY171" fmla="*/ 61114 h 139387"/>
                <a:gd name="connsiteX172" fmla="*/ 357062 w 2185188"/>
                <a:gd name="connsiteY172" fmla="*/ 110157 h 139387"/>
                <a:gd name="connsiteX173" fmla="*/ 343318 w 2185188"/>
                <a:gd name="connsiteY173" fmla="*/ 110157 h 139387"/>
                <a:gd name="connsiteX174" fmla="*/ 343318 w 2185188"/>
                <a:gd name="connsiteY174" fmla="*/ 34394 h 139387"/>
                <a:gd name="connsiteX175" fmla="*/ 357062 w 2185188"/>
                <a:gd name="connsiteY175" fmla="*/ 34394 h 139387"/>
                <a:gd name="connsiteX176" fmla="*/ 357062 w 2185188"/>
                <a:gd name="connsiteY176" fmla="*/ 48626 h 139387"/>
                <a:gd name="connsiteX177" fmla="*/ 383711 w 2185188"/>
                <a:gd name="connsiteY177" fmla="*/ 32720 h 139387"/>
                <a:gd name="connsiteX178" fmla="*/ 284731 w 2185188"/>
                <a:gd name="connsiteY178" fmla="*/ 32720 h 139387"/>
                <a:gd name="connsiteX179" fmla="*/ 305974 w 2185188"/>
                <a:gd name="connsiteY179" fmla="*/ 42522 h 139387"/>
                <a:gd name="connsiteX180" fmla="*/ 313474 w 2185188"/>
                <a:gd name="connsiteY180" fmla="*/ 70322 h 139387"/>
                <a:gd name="connsiteX181" fmla="*/ 313404 w 2185188"/>
                <a:gd name="connsiteY181" fmla="*/ 74508 h 139387"/>
                <a:gd name="connsiteX182" fmla="*/ 265616 w 2185188"/>
                <a:gd name="connsiteY182" fmla="*/ 74508 h 139387"/>
                <a:gd name="connsiteX183" fmla="*/ 292056 w 2185188"/>
                <a:gd name="connsiteY183" fmla="*/ 101437 h 139387"/>
                <a:gd name="connsiteX184" fmla="*/ 313125 w 2185188"/>
                <a:gd name="connsiteY184" fmla="*/ 96763 h 139387"/>
                <a:gd name="connsiteX185" fmla="*/ 313125 w 2185188"/>
                <a:gd name="connsiteY185" fmla="*/ 107715 h 139387"/>
                <a:gd name="connsiteX186" fmla="*/ 289475 w 2185188"/>
                <a:gd name="connsiteY186" fmla="*/ 111901 h 139387"/>
                <a:gd name="connsiteX187" fmla="*/ 262128 w 2185188"/>
                <a:gd name="connsiteY187" fmla="*/ 100784 h 139387"/>
                <a:gd name="connsiteX188" fmla="*/ 251594 w 2185188"/>
                <a:gd name="connsiteY188" fmla="*/ 71962 h 139387"/>
                <a:gd name="connsiteX189" fmla="*/ 260907 w 2185188"/>
                <a:gd name="connsiteY189" fmla="*/ 43733 h 139387"/>
                <a:gd name="connsiteX190" fmla="*/ 284731 w 2185188"/>
                <a:gd name="connsiteY190" fmla="*/ 32720 h 139387"/>
                <a:gd name="connsiteX191" fmla="*/ 112305 w 2185188"/>
                <a:gd name="connsiteY191" fmla="*/ 32720 h 139387"/>
                <a:gd name="connsiteX192" fmla="*/ 130931 w 2185188"/>
                <a:gd name="connsiteY192" fmla="*/ 38475 h 139387"/>
                <a:gd name="connsiteX193" fmla="*/ 136931 w 2185188"/>
                <a:gd name="connsiteY193" fmla="*/ 56230 h 139387"/>
                <a:gd name="connsiteX194" fmla="*/ 136931 w 2185188"/>
                <a:gd name="connsiteY194" fmla="*/ 90554 h 139387"/>
                <a:gd name="connsiteX195" fmla="*/ 144186 w 2185188"/>
                <a:gd name="connsiteY195" fmla="*/ 102344 h 139387"/>
                <a:gd name="connsiteX196" fmla="*/ 146837 w 2185188"/>
                <a:gd name="connsiteY196" fmla="*/ 102065 h 139387"/>
                <a:gd name="connsiteX197" fmla="*/ 147814 w 2185188"/>
                <a:gd name="connsiteY197" fmla="*/ 109669 h 139387"/>
                <a:gd name="connsiteX198" fmla="*/ 137489 w 2185188"/>
                <a:gd name="connsiteY198" fmla="*/ 111901 h 139387"/>
                <a:gd name="connsiteX199" fmla="*/ 125211 w 2185188"/>
                <a:gd name="connsiteY199" fmla="*/ 100530 h 139387"/>
                <a:gd name="connsiteX200" fmla="*/ 101422 w 2185188"/>
                <a:gd name="connsiteY200" fmla="*/ 111901 h 139387"/>
                <a:gd name="connsiteX201" fmla="*/ 85795 w 2185188"/>
                <a:gd name="connsiteY201" fmla="*/ 106006 h 139387"/>
                <a:gd name="connsiteX202" fmla="*/ 79586 w 2185188"/>
                <a:gd name="connsiteY202" fmla="*/ 91112 h 139387"/>
                <a:gd name="connsiteX203" fmla="*/ 90015 w 2185188"/>
                <a:gd name="connsiteY203" fmla="*/ 72032 h 139387"/>
                <a:gd name="connsiteX204" fmla="*/ 119979 w 2185188"/>
                <a:gd name="connsiteY204" fmla="*/ 65369 h 139387"/>
                <a:gd name="connsiteX205" fmla="*/ 123188 w 2185188"/>
                <a:gd name="connsiteY205" fmla="*/ 65369 h 139387"/>
                <a:gd name="connsiteX206" fmla="*/ 123188 w 2185188"/>
                <a:gd name="connsiteY206" fmla="*/ 56230 h 139387"/>
                <a:gd name="connsiteX207" fmla="*/ 109444 w 2185188"/>
                <a:gd name="connsiteY207" fmla="*/ 43045 h 139387"/>
                <a:gd name="connsiteX208" fmla="*/ 86143 w 2185188"/>
                <a:gd name="connsiteY208" fmla="*/ 49742 h 139387"/>
                <a:gd name="connsiteX209" fmla="*/ 86143 w 2185188"/>
                <a:gd name="connsiteY209" fmla="*/ 38371 h 139387"/>
                <a:gd name="connsiteX210" fmla="*/ 112305 w 2185188"/>
                <a:gd name="connsiteY210" fmla="*/ 32720 h 139387"/>
                <a:gd name="connsiteX211" fmla="*/ 998799 w 2185188"/>
                <a:gd name="connsiteY211" fmla="*/ 32719 h 139387"/>
                <a:gd name="connsiteX212" fmla="*/ 1020663 w 2185188"/>
                <a:gd name="connsiteY212" fmla="*/ 43044 h 139387"/>
                <a:gd name="connsiteX213" fmla="*/ 1020663 w 2185188"/>
                <a:gd name="connsiteY213" fmla="*/ 34393 h 139387"/>
                <a:gd name="connsiteX214" fmla="*/ 1034407 w 2185188"/>
                <a:gd name="connsiteY214" fmla="*/ 34393 h 139387"/>
                <a:gd name="connsiteX215" fmla="*/ 1034407 w 2185188"/>
                <a:gd name="connsiteY215" fmla="*/ 89506 h 139387"/>
                <a:gd name="connsiteX216" fmla="*/ 1032558 w 2185188"/>
                <a:gd name="connsiteY216" fmla="*/ 115842 h 139387"/>
                <a:gd name="connsiteX217" fmla="*/ 1025616 w 2185188"/>
                <a:gd name="connsiteY217" fmla="*/ 129829 h 139387"/>
                <a:gd name="connsiteX218" fmla="*/ 997502 w 2185188"/>
                <a:gd name="connsiteY218" fmla="*/ 139387 h 139387"/>
                <a:gd name="connsiteX219" fmla="*/ 972248 w 2185188"/>
                <a:gd name="connsiteY219" fmla="*/ 135341 h 139387"/>
                <a:gd name="connsiteX220" fmla="*/ 973854 w 2185188"/>
                <a:gd name="connsiteY220" fmla="*/ 123481 h 139387"/>
                <a:gd name="connsiteX221" fmla="*/ 997468 w 2185188"/>
                <a:gd name="connsiteY221" fmla="*/ 129062 h 139387"/>
                <a:gd name="connsiteX222" fmla="*/ 1020663 w 2185188"/>
                <a:gd name="connsiteY222" fmla="*/ 104436 h 139387"/>
                <a:gd name="connsiteX223" fmla="*/ 1020663 w 2185188"/>
                <a:gd name="connsiteY223" fmla="*/ 92506 h 139387"/>
                <a:gd name="connsiteX224" fmla="*/ 1010500 w 2185188"/>
                <a:gd name="connsiteY224" fmla="*/ 104226 h 139387"/>
                <a:gd name="connsiteX225" fmla="*/ 995796 w 2185188"/>
                <a:gd name="connsiteY225" fmla="*/ 108412 h 139387"/>
                <a:gd name="connsiteX226" fmla="*/ 974002 w 2185188"/>
                <a:gd name="connsiteY226" fmla="*/ 98541 h 139387"/>
                <a:gd name="connsiteX227" fmla="*/ 965969 w 2185188"/>
                <a:gd name="connsiteY227" fmla="*/ 71786 h 139387"/>
                <a:gd name="connsiteX228" fmla="*/ 975119 w 2185188"/>
                <a:gd name="connsiteY228" fmla="*/ 43602 h 139387"/>
                <a:gd name="connsiteX229" fmla="*/ 998799 w 2185188"/>
                <a:gd name="connsiteY229" fmla="*/ 32719 h 139387"/>
                <a:gd name="connsiteX230" fmla="*/ 1386320 w 2185188"/>
                <a:gd name="connsiteY230" fmla="*/ 19324 h 139387"/>
                <a:gd name="connsiteX231" fmla="*/ 1386320 w 2185188"/>
                <a:gd name="connsiteY231" fmla="*/ 34393 h 139387"/>
                <a:gd name="connsiteX232" fmla="*/ 1406133 w 2185188"/>
                <a:gd name="connsiteY232" fmla="*/ 34393 h 139387"/>
                <a:gd name="connsiteX233" fmla="*/ 1406133 w 2185188"/>
                <a:gd name="connsiteY233" fmla="*/ 44718 h 139387"/>
                <a:gd name="connsiteX234" fmla="*/ 1386320 w 2185188"/>
                <a:gd name="connsiteY234" fmla="*/ 44718 h 139387"/>
                <a:gd name="connsiteX235" fmla="*/ 1386320 w 2185188"/>
                <a:gd name="connsiteY235" fmla="*/ 86716 h 139387"/>
                <a:gd name="connsiteX236" fmla="*/ 1399156 w 2185188"/>
                <a:gd name="connsiteY236" fmla="*/ 101575 h 139387"/>
                <a:gd name="connsiteX237" fmla="*/ 1405784 w 2185188"/>
                <a:gd name="connsiteY237" fmla="*/ 100668 h 139387"/>
                <a:gd name="connsiteX238" fmla="*/ 1405784 w 2185188"/>
                <a:gd name="connsiteY238" fmla="*/ 110156 h 139387"/>
                <a:gd name="connsiteX239" fmla="*/ 1394761 w 2185188"/>
                <a:gd name="connsiteY239" fmla="*/ 111900 h 139387"/>
                <a:gd name="connsiteX240" fmla="*/ 1378437 w 2185188"/>
                <a:gd name="connsiteY240" fmla="*/ 105901 h 139387"/>
                <a:gd name="connsiteX241" fmla="*/ 1372577 w 2185188"/>
                <a:gd name="connsiteY241" fmla="*/ 89227 h 139387"/>
                <a:gd name="connsiteX242" fmla="*/ 1372577 w 2185188"/>
                <a:gd name="connsiteY242" fmla="*/ 44718 h 139387"/>
                <a:gd name="connsiteX243" fmla="*/ 1363089 w 2185188"/>
                <a:gd name="connsiteY243" fmla="*/ 44718 h 139387"/>
                <a:gd name="connsiteX244" fmla="*/ 1363089 w 2185188"/>
                <a:gd name="connsiteY244" fmla="*/ 34393 h 139387"/>
                <a:gd name="connsiteX245" fmla="*/ 1372577 w 2185188"/>
                <a:gd name="connsiteY245" fmla="*/ 34393 h 139387"/>
                <a:gd name="connsiteX246" fmla="*/ 1372577 w 2185188"/>
                <a:gd name="connsiteY246" fmla="*/ 20650 h 139387"/>
                <a:gd name="connsiteX247" fmla="*/ 14511 w 2185188"/>
                <a:gd name="connsiteY247" fmla="*/ 17860 h 139387"/>
                <a:gd name="connsiteX248" fmla="*/ 14511 w 2185188"/>
                <a:gd name="connsiteY248" fmla="*/ 52254 h 139387"/>
                <a:gd name="connsiteX249" fmla="*/ 19185 w 2185188"/>
                <a:gd name="connsiteY249" fmla="*/ 52254 h 139387"/>
                <a:gd name="connsiteX250" fmla="*/ 37393 w 2185188"/>
                <a:gd name="connsiteY250" fmla="*/ 47231 h 139387"/>
                <a:gd name="connsiteX251" fmla="*/ 43811 w 2185188"/>
                <a:gd name="connsiteY251" fmla="*/ 32929 h 139387"/>
                <a:gd name="connsiteX252" fmla="*/ 20231 w 2185188"/>
                <a:gd name="connsiteY252" fmla="*/ 17860 h 139387"/>
                <a:gd name="connsiteX253" fmla="*/ 1752800 w 2185188"/>
                <a:gd name="connsiteY253" fmla="*/ 8582 h 139387"/>
                <a:gd name="connsiteX254" fmla="*/ 1764869 w 2185188"/>
                <a:gd name="connsiteY254" fmla="*/ 8582 h 139387"/>
                <a:gd name="connsiteX255" fmla="*/ 1764869 w 2185188"/>
                <a:gd name="connsiteY255" fmla="*/ 20651 h 139387"/>
                <a:gd name="connsiteX256" fmla="*/ 1752800 w 2185188"/>
                <a:gd name="connsiteY256" fmla="*/ 20651 h 139387"/>
                <a:gd name="connsiteX257" fmla="*/ 1725244 w 2185188"/>
                <a:gd name="connsiteY257" fmla="*/ 8582 h 139387"/>
                <a:gd name="connsiteX258" fmla="*/ 1737313 w 2185188"/>
                <a:gd name="connsiteY258" fmla="*/ 8582 h 139387"/>
                <a:gd name="connsiteX259" fmla="*/ 1737313 w 2185188"/>
                <a:gd name="connsiteY259" fmla="*/ 20651 h 139387"/>
                <a:gd name="connsiteX260" fmla="*/ 1725244 w 2185188"/>
                <a:gd name="connsiteY260" fmla="*/ 20651 h 139387"/>
                <a:gd name="connsiteX261" fmla="*/ 676475 w 2185188"/>
                <a:gd name="connsiteY261" fmla="*/ 8582 h 139387"/>
                <a:gd name="connsiteX262" fmla="*/ 688544 w 2185188"/>
                <a:gd name="connsiteY262" fmla="*/ 8582 h 139387"/>
                <a:gd name="connsiteX263" fmla="*/ 688544 w 2185188"/>
                <a:gd name="connsiteY263" fmla="*/ 20651 h 139387"/>
                <a:gd name="connsiteX264" fmla="*/ 676475 w 2185188"/>
                <a:gd name="connsiteY264" fmla="*/ 20651 h 139387"/>
                <a:gd name="connsiteX265" fmla="*/ 648918 w 2185188"/>
                <a:gd name="connsiteY265" fmla="*/ 8582 h 139387"/>
                <a:gd name="connsiteX266" fmla="*/ 660987 w 2185188"/>
                <a:gd name="connsiteY266" fmla="*/ 8582 h 139387"/>
                <a:gd name="connsiteX267" fmla="*/ 660987 w 2185188"/>
                <a:gd name="connsiteY267" fmla="*/ 20651 h 139387"/>
                <a:gd name="connsiteX268" fmla="*/ 648918 w 2185188"/>
                <a:gd name="connsiteY268" fmla="*/ 20651 h 139387"/>
                <a:gd name="connsiteX269" fmla="*/ 2124075 w 2185188"/>
                <a:gd name="connsiteY269" fmla="*/ 6908 h 139387"/>
                <a:gd name="connsiteX270" fmla="*/ 2138725 w 2185188"/>
                <a:gd name="connsiteY270" fmla="*/ 6908 h 139387"/>
                <a:gd name="connsiteX271" fmla="*/ 2138725 w 2185188"/>
                <a:gd name="connsiteY271" fmla="*/ 99204 h 139387"/>
                <a:gd name="connsiteX272" fmla="*/ 2185188 w 2185188"/>
                <a:gd name="connsiteY272" fmla="*/ 99204 h 139387"/>
                <a:gd name="connsiteX273" fmla="*/ 2185188 w 2185188"/>
                <a:gd name="connsiteY273" fmla="*/ 110157 h 139387"/>
                <a:gd name="connsiteX274" fmla="*/ 2124075 w 2185188"/>
                <a:gd name="connsiteY274" fmla="*/ 110157 h 139387"/>
                <a:gd name="connsiteX275" fmla="*/ 2028825 w 2185188"/>
                <a:gd name="connsiteY275" fmla="*/ 6908 h 139387"/>
                <a:gd name="connsiteX276" fmla="*/ 2042568 w 2185188"/>
                <a:gd name="connsiteY276" fmla="*/ 6908 h 139387"/>
                <a:gd name="connsiteX277" fmla="*/ 2042568 w 2185188"/>
                <a:gd name="connsiteY277" fmla="*/ 57695 h 139387"/>
                <a:gd name="connsiteX278" fmla="*/ 2084356 w 2185188"/>
                <a:gd name="connsiteY278" fmla="*/ 6908 h 139387"/>
                <a:gd name="connsiteX279" fmla="*/ 2099082 w 2185188"/>
                <a:gd name="connsiteY279" fmla="*/ 6908 h 139387"/>
                <a:gd name="connsiteX280" fmla="*/ 2058639 w 2185188"/>
                <a:gd name="connsiteY280" fmla="*/ 56171 h 139387"/>
                <a:gd name="connsiteX281" fmla="*/ 2106223 w 2185188"/>
                <a:gd name="connsiteY281" fmla="*/ 110157 h 139387"/>
                <a:gd name="connsiteX282" fmla="*/ 2087705 w 2185188"/>
                <a:gd name="connsiteY282" fmla="*/ 110157 h 139387"/>
                <a:gd name="connsiteX283" fmla="*/ 2042568 w 2185188"/>
                <a:gd name="connsiteY283" fmla="*/ 57835 h 139387"/>
                <a:gd name="connsiteX284" fmla="*/ 2042568 w 2185188"/>
                <a:gd name="connsiteY284" fmla="*/ 110157 h 139387"/>
                <a:gd name="connsiteX285" fmla="*/ 2028825 w 2185188"/>
                <a:gd name="connsiteY285" fmla="*/ 110157 h 139387"/>
                <a:gd name="connsiteX286" fmla="*/ 1952625 w 2185188"/>
                <a:gd name="connsiteY286" fmla="*/ 6908 h 139387"/>
                <a:gd name="connsiteX287" fmla="*/ 1967275 w 2185188"/>
                <a:gd name="connsiteY287" fmla="*/ 6908 h 139387"/>
                <a:gd name="connsiteX288" fmla="*/ 1967275 w 2185188"/>
                <a:gd name="connsiteY288" fmla="*/ 99204 h 139387"/>
                <a:gd name="connsiteX289" fmla="*/ 2013738 w 2185188"/>
                <a:gd name="connsiteY289" fmla="*/ 99204 h 139387"/>
                <a:gd name="connsiteX290" fmla="*/ 2013738 w 2185188"/>
                <a:gd name="connsiteY290" fmla="*/ 110157 h 139387"/>
                <a:gd name="connsiteX291" fmla="*/ 1952625 w 2185188"/>
                <a:gd name="connsiteY291" fmla="*/ 110157 h 139387"/>
                <a:gd name="connsiteX292" fmla="*/ 1248194 w 2185188"/>
                <a:gd name="connsiteY292" fmla="*/ 6908 h 139387"/>
                <a:gd name="connsiteX293" fmla="*/ 1261937 w 2185188"/>
                <a:gd name="connsiteY293" fmla="*/ 6908 h 139387"/>
                <a:gd name="connsiteX294" fmla="*/ 1261937 w 2185188"/>
                <a:gd name="connsiteY294" fmla="*/ 20651 h 139387"/>
                <a:gd name="connsiteX295" fmla="*/ 1248194 w 2185188"/>
                <a:gd name="connsiteY295" fmla="*/ 20651 h 139387"/>
                <a:gd name="connsiteX296" fmla="*/ 1152525 w 2185188"/>
                <a:gd name="connsiteY296" fmla="*/ 6908 h 139387"/>
                <a:gd name="connsiteX297" fmla="*/ 1167175 w 2185188"/>
                <a:gd name="connsiteY297" fmla="*/ 6908 h 139387"/>
                <a:gd name="connsiteX298" fmla="*/ 1167175 w 2185188"/>
                <a:gd name="connsiteY298" fmla="*/ 50440 h 139387"/>
                <a:gd name="connsiteX299" fmla="*/ 1216289 w 2185188"/>
                <a:gd name="connsiteY299" fmla="*/ 50440 h 139387"/>
                <a:gd name="connsiteX300" fmla="*/ 1216289 w 2185188"/>
                <a:gd name="connsiteY300" fmla="*/ 6908 h 139387"/>
                <a:gd name="connsiteX301" fmla="*/ 1230939 w 2185188"/>
                <a:gd name="connsiteY301" fmla="*/ 6908 h 139387"/>
                <a:gd name="connsiteX302" fmla="*/ 1230939 w 2185188"/>
                <a:gd name="connsiteY302" fmla="*/ 110157 h 139387"/>
                <a:gd name="connsiteX303" fmla="*/ 1216289 w 2185188"/>
                <a:gd name="connsiteY303" fmla="*/ 110157 h 139387"/>
                <a:gd name="connsiteX304" fmla="*/ 1216289 w 2185188"/>
                <a:gd name="connsiteY304" fmla="*/ 61393 h 139387"/>
                <a:gd name="connsiteX305" fmla="*/ 1167175 w 2185188"/>
                <a:gd name="connsiteY305" fmla="*/ 61393 h 139387"/>
                <a:gd name="connsiteX306" fmla="*/ 1167175 w 2185188"/>
                <a:gd name="connsiteY306" fmla="*/ 110157 h 139387"/>
                <a:gd name="connsiteX307" fmla="*/ 1152525 w 2185188"/>
                <a:gd name="connsiteY307" fmla="*/ 110157 h 139387"/>
                <a:gd name="connsiteX308" fmla="*/ 848143 w 2185188"/>
                <a:gd name="connsiteY308" fmla="*/ 6908 h 139387"/>
                <a:gd name="connsiteX309" fmla="*/ 861887 w 2185188"/>
                <a:gd name="connsiteY309" fmla="*/ 6908 h 139387"/>
                <a:gd name="connsiteX310" fmla="*/ 861887 w 2185188"/>
                <a:gd name="connsiteY310" fmla="*/ 20651 h 139387"/>
                <a:gd name="connsiteX311" fmla="*/ 848143 w 2185188"/>
                <a:gd name="connsiteY311" fmla="*/ 20651 h 139387"/>
                <a:gd name="connsiteX312" fmla="*/ 514350 w 2185188"/>
                <a:gd name="connsiteY312" fmla="*/ 6908 h 139387"/>
                <a:gd name="connsiteX313" fmla="*/ 534568 w 2185188"/>
                <a:gd name="connsiteY313" fmla="*/ 6908 h 139387"/>
                <a:gd name="connsiteX314" fmla="*/ 563215 w 2185188"/>
                <a:gd name="connsiteY314" fmla="*/ 86788 h 139387"/>
                <a:gd name="connsiteX315" fmla="*/ 592646 w 2185188"/>
                <a:gd name="connsiteY315" fmla="*/ 6908 h 139387"/>
                <a:gd name="connsiteX316" fmla="*/ 610832 w 2185188"/>
                <a:gd name="connsiteY316" fmla="*/ 6908 h 139387"/>
                <a:gd name="connsiteX317" fmla="*/ 610832 w 2185188"/>
                <a:gd name="connsiteY317" fmla="*/ 110157 h 139387"/>
                <a:gd name="connsiteX318" fmla="*/ 597089 w 2185188"/>
                <a:gd name="connsiteY318" fmla="*/ 110157 h 139387"/>
                <a:gd name="connsiteX319" fmla="*/ 597089 w 2185188"/>
                <a:gd name="connsiteY319" fmla="*/ 26289 h 139387"/>
                <a:gd name="connsiteX320" fmla="*/ 568658 w 2185188"/>
                <a:gd name="connsiteY320" fmla="*/ 103251 h 139387"/>
                <a:gd name="connsiteX321" fmla="*/ 554506 w 2185188"/>
                <a:gd name="connsiteY321" fmla="*/ 103251 h 139387"/>
                <a:gd name="connsiteX322" fmla="*/ 526907 w 2185188"/>
                <a:gd name="connsiteY322" fmla="*/ 26089 h 139387"/>
                <a:gd name="connsiteX323" fmla="*/ 526907 w 2185188"/>
                <a:gd name="connsiteY323" fmla="*/ 110157 h 139387"/>
                <a:gd name="connsiteX324" fmla="*/ 514350 w 2185188"/>
                <a:gd name="connsiteY324" fmla="*/ 110157 h 139387"/>
                <a:gd name="connsiteX325" fmla="*/ 0 w 2185188"/>
                <a:gd name="connsiteY325" fmla="*/ 6908 h 139387"/>
                <a:gd name="connsiteX326" fmla="*/ 26789 w 2185188"/>
                <a:gd name="connsiteY326" fmla="*/ 6908 h 139387"/>
                <a:gd name="connsiteX327" fmla="*/ 50543 w 2185188"/>
                <a:gd name="connsiteY327" fmla="*/ 12768 h 139387"/>
                <a:gd name="connsiteX328" fmla="*/ 58810 w 2185188"/>
                <a:gd name="connsiteY328" fmla="*/ 29650 h 139387"/>
                <a:gd name="connsiteX329" fmla="*/ 53299 w 2185188"/>
                <a:gd name="connsiteY329" fmla="*/ 45556 h 139387"/>
                <a:gd name="connsiteX330" fmla="*/ 37602 w 2185188"/>
                <a:gd name="connsiteY330" fmla="*/ 56370 h 139387"/>
                <a:gd name="connsiteX331" fmla="*/ 62926 w 2185188"/>
                <a:gd name="connsiteY331" fmla="*/ 84345 h 139387"/>
                <a:gd name="connsiteX332" fmla="*/ 57345 w 2185188"/>
                <a:gd name="connsiteY332" fmla="*/ 100460 h 139387"/>
                <a:gd name="connsiteX333" fmla="*/ 47090 w 2185188"/>
                <a:gd name="connsiteY333" fmla="*/ 107994 h 139387"/>
                <a:gd name="connsiteX334" fmla="*/ 30417 w 2185188"/>
                <a:gd name="connsiteY334" fmla="*/ 110157 h 139387"/>
                <a:gd name="connsiteX335" fmla="*/ 0 w 2185188"/>
                <a:gd name="connsiteY335" fmla="*/ 110157 h 139387"/>
                <a:gd name="connsiteX336" fmla="*/ 1886369 w 2185188"/>
                <a:gd name="connsiteY336" fmla="*/ 0 h 139387"/>
                <a:gd name="connsiteX337" fmla="*/ 1900112 w 2185188"/>
                <a:gd name="connsiteY337" fmla="*/ 0 h 139387"/>
                <a:gd name="connsiteX338" fmla="*/ 1900112 w 2185188"/>
                <a:gd name="connsiteY338" fmla="*/ 110156 h 139387"/>
                <a:gd name="connsiteX339" fmla="*/ 1886369 w 2185188"/>
                <a:gd name="connsiteY339" fmla="*/ 110156 h 139387"/>
                <a:gd name="connsiteX340" fmla="*/ 1800644 w 2185188"/>
                <a:gd name="connsiteY340" fmla="*/ 0 h 139387"/>
                <a:gd name="connsiteX341" fmla="*/ 1814387 w 2185188"/>
                <a:gd name="connsiteY341" fmla="*/ 0 h 139387"/>
                <a:gd name="connsiteX342" fmla="*/ 1814387 w 2185188"/>
                <a:gd name="connsiteY342" fmla="*/ 48625 h 139387"/>
                <a:gd name="connsiteX343" fmla="*/ 1841036 w 2185188"/>
                <a:gd name="connsiteY343" fmla="*/ 32719 h 139387"/>
                <a:gd name="connsiteX344" fmla="*/ 1856768 w 2185188"/>
                <a:gd name="connsiteY344" fmla="*/ 38963 h 139387"/>
                <a:gd name="connsiteX345" fmla="*/ 1862593 w 2185188"/>
                <a:gd name="connsiteY345" fmla="*/ 55741 h 139387"/>
                <a:gd name="connsiteX346" fmla="*/ 1862593 w 2185188"/>
                <a:gd name="connsiteY346" fmla="*/ 110156 h 139387"/>
                <a:gd name="connsiteX347" fmla="*/ 1848850 w 2185188"/>
                <a:gd name="connsiteY347" fmla="*/ 110156 h 139387"/>
                <a:gd name="connsiteX348" fmla="*/ 1848850 w 2185188"/>
                <a:gd name="connsiteY348" fmla="*/ 60206 h 139387"/>
                <a:gd name="connsiteX349" fmla="*/ 1846373 w 2185188"/>
                <a:gd name="connsiteY349" fmla="*/ 48172 h 139387"/>
                <a:gd name="connsiteX350" fmla="*/ 1838176 w 2185188"/>
                <a:gd name="connsiteY350" fmla="*/ 44579 h 139387"/>
                <a:gd name="connsiteX351" fmla="*/ 1814387 w 2185188"/>
                <a:gd name="connsiteY351" fmla="*/ 61113 h 139387"/>
                <a:gd name="connsiteX352" fmla="*/ 1814387 w 2185188"/>
                <a:gd name="connsiteY352" fmla="*/ 110156 h 139387"/>
                <a:gd name="connsiteX353" fmla="*/ 1800644 w 2185188"/>
                <a:gd name="connsiteY353" fmla="*/ 110156 h 139387"/>
                <a:gd name="connsiteX354" fmla="*/ 1562519 w 2185188"/>
                <a:gd name="connsiteY354" fmla="*/ 0 h 139387"/>
                <a:gd name="connsiteX355" fmla="*/ 1576262 w 2185188"/>
                <a:gd name="connsiteY355" fmla="*/ 0 h 139387"/>
                <a:gd name="connsiteX356" fmla="*/ 1576262 w 2185188"/>
                <a:gd name="connsiteY356" fmla="*/ 48625 h 139387"/>
                <a:gd name="connsiteX357" fmla="*/ 1601586 w 2185188"/>
                <a:gd name="connsiteY357" fmla="*/ 32719 h 139387"/>
                <a:gd name="connsiteX358" fmla="*/ 1623108 w 2185188"/>
                <a:gd name="connsiteY358" fmla="*/ 42695 h 139387"/>
                <a:gd name="connsiteX359" fmla="*/ 1630956 w 2185188"/>
                <a:gd name="connsiteY359" fmla="*/ 69973 h 139387"/>
                <a:gd name="connsiteX360" fmla="*/ 1622061 w 2185188"/>
                <a:gd name="connsiteY360" fmla="*/ 100354 h 139387"/>
                <a:gd name="connsiteX361" fmla="*/ 1598656 w 2185188"/>
                <a:gd name="connsiteY361" fmla="*/ 111900 h 139387"/>
                <a:gd name="connsiteX362" fmla="*/ 1576262 w 2185188"/>
                <a:gd name="connsiteY362" fmla="*/ 101575 h 139387"/>
                <a:gd name="connsiteX363" fmla="*/ 1574588 w 2185188"/>
                <a:gd name="connsiteY363" fmla="*/ 110993 h 139387"/>
                <a:gd name="connsiteX364" fmla="*/ 1562519 w 2185188"/>
                <a:gd name="connsiteY364" fmla="*/ 110993 h 139387"/>
                <a:gd name="connsiteX365" fmla="*/ 810043 w 2185188"/>
                <a:gd name="connsiteY365" fmla="*/ 0 h 139387"/>
                <a:gd name="connsiteX366" fmla="*/ 823787 w 2185188"/>
                <a:gd name="connsiteY366" fmla="*/ 0 h 139387"/>
                <a:gd name="connsiteX367" fmla="*/ 823787 w 2185188"/>
                <a:gd name="connsiteY367" fmla="*/ 110156 h 139387"/>
                <a:gd name="connsiteX368" fmla="*/ 810043 w 2185188"/>
                <a:gd name="connsiteY368" fmla="*/ 110156 h 139387"/>
                <a:gd name="connsiteX369" fmla="*/ 773013 w 2185188"/>
                <a:gd name="connsiteY369" fmla="*/ 0 h 139387"/>
                <a:gd name="connsiteX370" fmla="*/ 786757 w 2185188"/>
                <a:gd name="connsiteY370" fmla="*/ 0 h 139387"/>
                <a:gd name="connsiteX371" fmla="*/ 786757 w 2185188"/>
                <a:gd name="connsiteY371" fmla="*/ 110156 h 139387"/>
                <a:gd name="connsiteX372" fmla="*/ 773013 w 2185188"/>
                <a:gd name="connsiteY372" fmla="*/ 110156 h 139387"/>
                <a:gd name="connsiteX373" fmla="*/ 773013 w 2185188"/>
                <a:gd name="connsiteY373" fmla="*/ 95924 h 139387"/>
                <a:gd name="connsiteX374" fmla="*/ 747726 w 2185188"/>
                <a:gd name="connsiteY374" fmla="*/ 111900 h 139387"/>
                <a:gd name="connsiteX375" fmla="*/ 726177 w 2185188"/>
                <a:gd name="connsiteY375" fmla="*/ 101924 h 139387"/>
                <a:gd name="connsiteX376" fmla="*/ 718319 w 2185188"/>
                <a:gd name="connsiteY376" fmla="*/ 74647 h 139387"/>
                <a:gd name="connsiteX377" fmla="*/ 727225 w 2185188"/>
                <a:gd name="connsiteY377" fmla="*/ 44230 h 139387"/>
                <a:gd name="connsiteX378" fmla="*/ 750661 w 2185188"/>
                <a:gd name="connsiteY378" fmla="*/ 32719 h 139387"/>
                <a:gd name="connsiteX379" fmla="*/ 773013 w 2185188"/>
                <a:gd name="connsiteY379" fmla="*/ 43044 h 139387"/>
                <a:gd name="connsiteX380" fmla="*/ 211038 w 2185188"/>
                <a:gd name="connsiteY380" fmla="*/ 0 h 139387"/>
                <a:gd name="connsiteX381" fmla="*/ 224782 w 2185188"/>
                <a:gd name="connsiteY381" fmla="*/ 0 h 139387"/>
                <a:gd name="connsiteX382" fmla="*/ 224782 w 2185188"/>
                <a:gd name="connsiteY382" fmla="*/ 110156 h 139387"/>
                <a:gd name="connsiteX383" fmla="*/ 211038 w 2185188"/>
                <a:gd name="connsiteY383" fmla="*/ 110156 h 139387"/>
                <a:gd name="connsiteX384" fmla="*/ 211038 w 2185188"/>
                <a:gd name="connsiteY384" fmla="*/ 95924 h 139387"/>
                <a:gd name="connsiteX385" fmla="*/ 185751 w 2185188"/>
                <a:gd name="connsiteY385" fmla="*/ 111900 h 139387"/>
                <a:gd name="connsiteX386" fmla="*/ 164202 w 2185188"/>
                <a:gd name="connsiteY386" fmla="*/ 101924 h 139387"/>
                <a:gd name="connsiteX387" fmla="*/ 156344 w 2185188"/>
                <a:gd name="connsiteY387" fmla="*/ 74647 h 139387"/>
                <a:gd name="connsiteX388" fmla="*/ 165250 w 2185188"/>
                <a:gd name="connsiteY388" fmla="*/ 44230 h 139387"/>
                <a:gd name="connsiteX389" fmla="*/ 188686 w 2185188"/>
                <a:gd name="connsiteY389" fmla="*/ 32719 h 139387"/>
                <a:gd name="connsiteX390" fmla="*/ 211038 w 2185188"/>
                <a:gd name="connsiteY390" fmla="*/ 43044 h 1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</a:cxnLst>
              <a:rect l="l" t="t" r="r" b="b"/>
              <a:pathLst>
                <a:path w="2185188" h="139387">
                  <a:moveTo>
                    <a:pt x="118793" y="73322"/>
                  </a:moveTo>
                  <a:cubicBezTo>
                    <a:pt x="111165" y="73322"/>
                    <a:pt x="105014" y="74741"/>
                    <a:pt x="100340" y="77578"/>
                  </a:cubicBezTo>
                  <a:cubicBezTo>
                    <a:pt x="95666" y="80415"/>
                    <a:pt x="93329" y="84182"/>
                    <a:pt x="93329" y="88879"/>
                  </a:cubicBezTo>
                  <a:cubicBezTo>
                    <a:pt x="93329" y="92181"/>
                    <a:pt x="94492" y="94972"/>
                    <a:pt x="96817" y="97251"/>
                  </a:cubicBezTo>
                  <a:cubicBezTo>
                    <a:pt x="99143" y="99530"/>
                    <a:pt x="101980" y="100669"/>
                    <a:pt x="105328" y="100669"/>
                  </a:cubicBezTo>
                  <a:cubicBezTo>
                    <a:pt x="111049" y="100669"/>
                    <a:pt x="117002" y="98135"/>
                    <a:pt x="123188" y="93065"/>
                  </a:cubicBezTo>
                  <a:lnTo>
                    <a:pt x="123188" y="73462"/>
                  </a:lnTo>
                  <a:close/>
                  <a:moveTo>
                    <a:pt x="1063800" y="63765"/>
                  </a:moveTo>
                  <a:lnTo>
                    <a:pt x="1125750" y="63765"/>
                  </a:lnTo>
                  <a:lnTo>
                    <a:pt x="1125750" y="72276"/>
                  </a:lnTo>
                  <a:lnTo>
                    <a:pt x="1063800" y="72276"/>
                  </a:lnTo>
                  <a:close/>
                  <a:moveTo>
                    <a:pt x="425625" y="63765"/>
                  </a:moveTo>
                  <a:lnTo>
                    <a:pt x="487575" y="63765"/>
                  </a:lnTo>
                  <a:lnTo>
                    <a:pt x="487575" y="72276"/>
                  </a:lnTo>
                  <a:lnTo>
                    <a:pt x="425625" y="72276"/>
                  </a:lnTo>
                  <a:close/>
                  <a:moveTo>
                    <a:pt x="14511" y="61532"/>
                  </a:moveTo>
                  <a:lnTo>
                    <a:pt x="14511" y="99204"/>
                  </a:lnTo>
                  <a:lnTo>
                    <a:pt x="17504" y="99204"/>
                  </a:lnTo>
                  <a:cubicBezTo>
                    <a:pt x="28225" y="99204"/>
                    <a:pt x="35163" y="98530"/>
                    <a:pt x="38320" y="97181"/>
                  </a:cubicBezTo>
                  <a:cubicBezTo>
                    <a:pt x="44353" y="94623"/>
                    <a:pt x="47369" y="89879"/>
                    <a:pt x="47369" y="82949"/>
                  </a:cubicBezTo>
                  <a:cubicBezTo>
                    <a:pt x="47369" y="76810"/>
                    <a:pt x="44631" y="71706"/>
                    <a:pt x="39155" y="67636"/>
                  </a:cubicBezTo>
                  <a:cubicBezTo>
                    <a:pt x="33678" y="63567"/>
                    <a:pt x="26833" y="61532"/>
                    <a:pt x="18618" y="61532"/>
                  </a:cubicBezTo>
                  <a:close/>
                  <a:moveTo>
                    <a:pt x="1598726" y="44788"/>
                  </a:moveTo>
                  <a:cubicBezTo>
                    <a:pt x="1591052" y="44788"/>
                    <a:pt x="1583564" y="48945"/>
                    <a:pt x="1576262" y="57260"/>
                  </a:cubicBezTo>
                  <a:lnTo>
                    <a:pt x="1576262" y="92099"/>
                  </a:lnTo>
                  <a:cubicBezTo>
                    <a:pt x="1583331" y="98417"/>
                    <a:pt x="1590075" y="101575"/>
                    <a:pt x="1596493" y="101575"/>
                  </a:cubicBezTo>
                  <a:cubicBezTo>
                    <a:pt x="1602818" y="101575"/>
                    <a:pt x="1607702" y="98939"/>
                    <a:pt x="1611144" y="93667"/>
                  </a:cubicBezTo>
                  <a:cubicBezTo>
                    <a:pt x="1614585" y="88395"/>
                    <a:pt x="1616306" y="80974"/>
                    <a:pt x="1616306" y="71405"/>
                  </a:cubicBezTo>
                  <a:cubicBezTo>
                    <a:pt x="1616306" y="53660"/>
                    <a:pt x="1610446" y="44788"/>
                    <a:pt x="1598726" y="44788"/>
                  </a:cubicBezTo>
                  <a:close/>
                  <a:moveTo>
                    <a:pt x="1455469" y="43045"/>
                  </a:moveTo>
                  <a:cubicBezTo>
                    <a:pt x="1444912" y="43045"/>
                    <a:pt x="1439028" y="50091"/>
                    <a:pt x="1437819" y="64183"/>
                  </a:cubicBezTo>
                  <a:lnTo>
                    <a:pt x="1471236" y="64183"/>
                  </a:lnTo>
                  <a:cubicBezTo>
                    <a:pt x="1471236" y="50091"/>
                    <a:pt x="1465980" y="43045"/>
                    <a:pt x="1455469" y="43045"/>
                  </a:cubicBezTo>
                  <a:close/>
                  <a:moveTo>
                    <a:pt x="668696" y="43045"/>
                  </a:moveTo>
                  <a:cubicBezTo>
                    <a:pt x="661870" y="43045"/>
                    <a:pt x="656589" y="45591"/>
                    <a:pt x="652851" y="50684"/>
                  </a:cubicBezTo>
                  <a:cubicBezTo>
                    <a:pt x="649113" y="55777"/>
                    <a:pt x="647244" y="62974"/>
                    <a:pt x="647244" y="72276"/>
                  </a:cubicBezTo>
                  <a:cubicBezTo>
                    <a:pt x="647244" y="81577"/>
                    <a:pt x="649113" y="88786"/>
                    <a:pt x="652851" y="93902"/>
                  </a:cubicBezTo>
                  <a:cubicBezTo>
                    <a:pt x="656589" y="99018"/>
                    <a:pt x="661870" y="101576"/>
                    <a:pt x="668696" y="101576"/>
                  </a:cubicBezTo>
                  <a:cubicBezTo>
                    <a:pt x="675522" y="101576"/>
                    <a:pt x="680816" y="99018"/>
                    <a:pt x="684577" y="93902"/>
                  </a:cubicBezTo>
                  <a:cubicBezTo>
                    <a:pt x="688338" y="88786"/>
                    <a:pt x="690218" y="81577"/>
                    <a:pt x="690218" y="72276"/>
                  </a:cubicBezTo>
                  <a:cubicBezTo>
                    <a:pt x="690218" y="62974"/>
                    <a:pt x="688338" y="55777"/>
                    <a:pt x="684577" y="50684"/>
                  </a:cubicBezTo>
                  <a:cubicBezTo>
                    <a:pt x="680816" y="45591"/>
                    <a:pt x="675522" y="43045"/>
                    <a:pt x="668696" y="43045"/>
                  </a:cubicBezTo>
                  <a:close/>
                  <a:moveTo>
                    <a:pt x="283894" y="43045"/>
                  </a:moveTo>
                  <a:cubicBezTo>
                    <a:pt x="273337" y="43045"/>
                    <a:pt x="267453" y="50091"/>
                    <a:pt x="266244" y="64183"/>
                  </a:cubicBezTo>
                  <a:lnTo>
                    <a:pt x="299661" y="64183"/>
                  </a:lnTo>
                  <a:cubicBezTo>
                    <a:pt x="299661" y="50091"/>
                    <a:pt x="294405" y="43045"/>
                    <a:pt x="283894" y="43045"/>
                  </a:cubicBezTo>
                  <a:close/>
                  <a:moveTo>
                    <a:pt x="1000885" y="43044"/>
                  </a:moveTo>
                  <a:cubicBezTo>
                    <a:pt x="994549" y="43044"/>
                    <a:pt x="989588" y="45575"/>
                    <a:pt x="986000" y="50638"/>
                  </a:cubicBezTo>
                  <a:cubicBezTo>
                    <a:pt x="982413" y="55701"/>
                    <a:pt x="980619" y="62715"/>
                    <a:pt x="980619" y="71680"/>
                  </a:cubicBezTo>
                  <a:cubicBezTo>
                    <a:pt x="980619" y="88122"/>
                    <a:pt x="986466" y="96343"/>
                    <a:pt x="998160" y="96343"/>
                  </a:cubicBezTo>
                  <a:cubicBezTo>
                    <a:pt x="1006127" y="96343"/>
                    <a:pt x="1013628" y="92186"/>
                    <a:pt x="1020663" y="83872"/>
                  </a:cubicBezTo>
                  <a:lnTo>
                    <a:pt x="1020663" y="52450"/>
                  </a:lnTo>
                  <a:cubicBezTo>
                    <a:pt x="1014606" y="46179"/>
                    <a:pt x="1008014" y="43044"/>
                    <a:pt x="1000885" y="43044"/>
                  </a:cubicBezTo>
                  <a:close/>
                  <a:moveTo>
                    <a:pt x="752747" y="43044"/>
                  </a:moveTo>
                  <a:cubicBezTo>
                    <a:pt x="746457" y="43044"/>
                    <a:pt x="741589" y="45672"/>
                    <a:pt x="738141" y="50927"/>
                  </a:cubicBezTo>
                  <a:cubicBezTo>
                    <a:pt x="734693" y="56183"/>
                    <a:pt x="732969" y="63624"/>
                    <a:pt x="732969" y="73251"/>
                  </a:cubicBezTo>
                  <a:cubicBezTo>
                    <a:pt x="732969" y="90971"/>
                    <a:pt x="738839" y="99831"/>
                    <a:pt x="750580" y="99831"/>
                  </a:cubicBezTo>
                  <a:cubicBezTo>
                    <a:pt x="758220" y="99831"/>
                    <a:pt x="765698" y="95669"/>
                    <a:pt x="773013" y="87344"/>
                  </a:cubicBezTo>
                  <a:lnTo>
                    <a:pt x="773013" y="52462"/>
                  </a:lnTo>
                  <a:cubicBezTo>
                    <a:pt x="765885" y="46183"/>
                    <a:pt x="759130" y="43044"/>
                    <a:pt x="752747" y="43044"/>
                  </a:cubicBezTo>
                  <a:close/>
                  <a:moveTo>
                    <a:pt x="190772" y="43044"/>
                  </a:moveTo>
                  <a:cubicBezTo>
                    <a:pt x="184482" y="43044"/>
                    <a:pt x="179614" y="45672"/>
                    <a:pt x="176166" y="50927"/>
                  </a:cubicBezTo>
                  <a:cubicBezTo>
                    <a:pt x="172718" y="56183"/>
                    <a:pt x="170994" y="63624"/>
                    <a:pt x="170994" y="73251"/>
                  </a:cubicBezTo>
                  <a:cubicBezTo>
                    <a:pt x="170994" y="90971"/>
                    <a:pt x="176864" y="99831"/>
                    <a:pt x="188605" y="99831"/>
                  </a:cubicBezTo>
                  <a:cubicBezTo>
                    <a:pt x="196245" y="99831"/>
                    <a:pt x="203723" y="95669"/>
                    <a:pt x="211038" y="87344"/>
                  </a:cubicBezTo>
                  <a:lnTo>
                    <a:pt x="211038" y="52462"/>
                  </a:lnTo>
                  <a:cubicBezTo>
                    <a:pt x="203910" y="46183"/>
                    <a:pt x="197155" y="43044"/>
                    <a:pt x="190772" y="43044"/>
                  </a:cubicBezTo>
                  <a:close/>
                  <a:moveTo>
                    <a:pt x="1714081" y="34394"/>
                  </a:moveTo>
                  <a:lnTo>
                    <a:pt x="1727825" y="34394"/>
                  </a:lnTo>
                  <a:lnTo>
                    <a:pt x="1727825" y="84345"/>
                  </a:lnTo>
                  <a:cubicBezTo>
                    <a:pt x="1727825" y="90019"/>
                    <a:pt x="1728650" y="94053"/>
                    <a:pt x="1730301" y="96449"/>
                  </a:cubicBezTo>
                  <a:cubicBezTo>
                    <a:pt x="1731952" y="98844"/>
                    <a:pt x="1734708" y="100041"/>
                    <a:pt x="1738568" y="100041"/>
                  </a:cubicBezTo>
                  <a:cubicBezTo>
                    <a:pt x="1746940" y="100041"/>
                    <a:pt x="1754846" y="94530"/>
                    <a:pt x="1762288" y="83508"/>
                  </a:cubicBezTo>
                  <a:lnTo>
                    <a:pt x="1762288" y="34394"/>
                  </a:lnTo>
                  <a:lnTo>
                    <a:pt x="1776031" y="34394"/>
                  </a:lnTo>
                  <a:lnTo>
                    <a:pt x="1776031" y="110157"/>
                  </a:lnTo>
                  <a:lnTo>
                    <a:pt x="1762288" y="110157"/>
                  </a:lnTo>
                  <a:lnTo>
                    <a:pt x="1762288" y="95925"/>
                  </a:lnTo>
                  <a:cubicBezTo>
                    <a:pt x="1754986" y="106576"/>
                    <a:pt x="1746126" y="111901"/>
                    <a:pt x="1735708" y="111901"/>
                  </a:cubicBezTo>
                  <a:cubicBezTo>
                    <a:pt x="1729104" y="111901"/>
                    <a:pt x="1723848" y="109820"/>
                    <a:pt x="1719942" y="105657"/>
                  </a:cubicBezTo>
                  <a:cubicBezTo>
                    <a:pt x="1716035" y="101495"/>
                    <a:pt x="1714081" y="95879"/>
                    <a:pt x="1714081" y="88810"/>
                  </a:cubicBezTo>
                  <a:close/>
                  <a:moveTo>
                    <a:pt x="1248194" y="34394"/>
                  </a:moveTo>
                  <a:lnTo>
                    <a:pt x="1261937" y="34394"/>
                  </a:lnTo>
                  <a:lnTo>
                    <a:pt x="1261937" y="110157"/>
                  </a:lnTo>
                  <a:lnTo>
                    <a:pt x="1248194" y="110157"/>
                  </a:lnTo>
                  <a:close/>
                  <a:moveTo>
                    <a:pt x="848143" y="34394"/>
                  </a:moveTo>
                  <a:lnTo>
                    <a:pt x="861887" y="34394"/>
                  </a:lnTo>
                  <a:lnTo>
                    <a:pt x="861887" y="110157"/>
                  </a:lnTo>
                  <a:lnTo>
                    <a:pt x="848143" y="110157"/>
                  </a:lnTo>
                  <a:close/>
                  <a:moveTo>
                    <a:pt x="1695231" y="32720"/>
                  </a:moveTo>
                  <a:cubicBezTo>
                    <a:pt x="1696627" y="32720"/>
                    <a:pt x="1698092" y="32837"/>
                    <a:pt x="1699627" y="33071"/>
                  </a:cubicBezTo>
                  <a:lnTo>
                    <a:pt x="1699627" y="45975"/>
                  </a:lnTo>
                  <a:cubicBezTo>
                    <a:pt x="1697255" y="45184"/>
                    <a:pt x="1695162" y="44789"/>
                    <a:pt x="1693348" y="44789"/>
                  </a:cubicBezTo>
                  <a:cubicBezTo>
                    <a:pt x="1684651" y="44789"/>
                    <a:pt x="1677372" y="49946"/>
                    <a:pt x="1671512" y="60260"/>
                  </a:cubicBezTo>
                  <a:lnTo>
                    <a:pt x="1671512" y="110157"/>
                  </a:lnTo>
                  <a:lnTo>
                    <a:pt x="1657769" y="110157"/>
                  </a:lnTo>
                  <a:lnTo>
                    <a:pt x="1657769" y="34394"/>
                  </a:lnTo>
                  <a:lnTo>
                    <a:pt x="1671512" y="34394"/>
                  </a:lnTo>
                  <a:lnTo>
                    <a:pt x="1671512" y="48626"/>
                  </a:lnTo>
                  <a:cubicBezTo>
                    <a:pt x="1676953" y="38022"/>
                    <a:pt x="1684860" y="32720"/>
                    <a:pt x="1695231" y="32720"/>
                  </a:cubicBezTo>
                  <a:close/>
                  <a:moveTo>
                    <a:pt x="1542831" y="32720"/>
                  </a:moveTo>
                  <a:cubicBezTo>
                    <a:pt x="1544227" y="32720"/>
                    <a:pt x="1545692" y="32837"/>
                    <a:pt x="1547227" y="33071"/>
                  </a:cubicBezTo>
                  <a:lnTo>
                    <a:pt x="1547227" y="45975"/>
                  </a:lnTo>
                  <a:cubicBezTo>
                    <a:pt x="1544855" y="45184"/>
                    <a:pt x="1542762" y="44789"/>
                    <a:pt x="1540948" y="44789"/>
                  </a:cubicBezTo>
                  <a:cubicBezTo>
                    <a:pt x="1532251" y="44789"/>
                    <a:pt x="1524972" y="49946"/>
                    <a:pt x="1519112" y="60260"/>
                  </a:cubicBezTo>
                  <a:lnTo>
                    <a:pt x="1519112" y="110157"/>
                  </a:lnTo>
                  <a:lnTo>
                    <a:pt x="1505369" y="110157"/>
                  </a:lnTo>
                  <a:lnTo>
                    <a:pt x="1505369" y="34394"/>
                  </a:lnTo>
                  <a:lnTo>
                    <a:pt x="1519112" y="34394"/>
                  </a:lnTo>
                  <a:lnTo>
                    <a:pt x="1519112" y="48626"/>
                  </a:lnTo>
                  <a:cubicBezTo>
                    <a:pt x="1524553" y="38022"/>
                    <a:pt x="1532460" y="32720"/>
                    <a:pt x="1542831" y="32720"/>
                  </a:cubicBezTo>
                  <a:close/>
                  <a:moveTo>
                    <a:pt x="1456306" y="32720"/>
                  </a:moveTo>
                  <a:cubicBezTo>
                    <a:pt x="1465469" y="32720"/>
                    <a:pt x="1472550" y="35987"/>
                    <a:pt x="1477549" y="42522"/>
                  </a:cubicBezTo>
                  <a:cubicBezTo>
                    <a:pt x="1482549" y="49056"/>
                    <a:pt x="1485049" y="58323"/>
                    <a:pt x="1485049" y="70322"/>
                  </a:cubicBezTo>
                  <a:lnTo>
                    <a:pt x="1484979" y="74508"/>
                  </a:lnTo>
                  <a:lnTo>
                    <a:pt x="1437191" y="74508"/>
                  </a:lnTo>
                  <a:cubicBezTo>
                    <a:pt x="1439191" y="92461"/>
                    <a:pt x="1448005" y="101437"/>
                    <a:pt x="1463632" y="101437"/>
                  </a:cubicBezTo>
                  <a:cubicBezTo>
                    <a:pt x="1469352" y="101437"/>
                    <a:pt x="1476375" y="99879"/>
                    <a:pt x="1484700" y="96763"/>
                  </a:cubicBezTo>
                  <a:lnTo>
                    <a:pt x="1484700" y="107715"/>
                  </a:lnTo>
                  <a:cubicBezTo>
                    <a:pt x="1475491" y="110506"/>
                    <a:pt x="1467608" y="111901"/>
                    <a:pt x="1461050" y="111901"/>
                  </a:cubicBezTo>
                  <a:cubicBezTo>
                    <a:pt x="1449842" y="111901"/>
                    <a:pt x="1440726" y="108195"/>
                    <a:pt x="1433703" y="100784"/>
                  </a:cubicBezTo>
                  <a:cubicBezTo>
                    <a:pt x="1426680" y="93372"/>
                    <a:pt x="1423169" y="83765"/>
                    <a:pt x="1423169" y="71962"/>
                  </a:cubicBezTo>
                  <a:cubicBezTo>
                    <a:pt x="1423169" y="60484"/>
                    <a:pt x="1426273" y="51075"/>
                    <a:pt x="1432482" y="43733"/>
                  </a:cubicBezTo>
                  <a:cubicBezTo>
                    <a:pt x="1438691" y="36391"/>
                    <a:pt x="1446633" y="32720"/>
                    <a:pt x="1456306" y="32720"/>
                  </a:cubicBezTo>
                  <a:close/>
                  <a:moveTo>
                    <a:pt x="1326686" y="32720"/>
                  </a:moveTo>
                  <a:cubicBezTo>
                    <a:pt x="1333291" y="32720"/>
                    <a:pt x="1338535" y="34801"/>
                    <a:pt x="1342418" y="38964"/>
                  </a:cubicBezTo>
                  <a:cubicBezTo>
                    <a:pt x="1346302" y="43126"/>
                    <a:pt x="1348243" y="48719"/>
                    <a:pt x="1348243" y="55742"/>
                  </a:cubicBezTo>
                  <a:lnTo>
                    <a:pt x="1348243" y="110157"/>
                  </a:lnTo>
                  <a:lnTo>
                    <a:pt x="1334500" y="110157"/>
                  </a:lnTo>
                  <a:lnTo>
                    <a:pt x="1334500" y="60207"/>
                  </a:lnTo>
                  <a:cubicBezTo>
                    <a:pt x="1334500" y="54579"/>
                    <a:pt x="1333674" y="50568"/>
                    <a:pt x="1332023" y="48173"/>
                  </a:cubicBezTo>
                  <a:cubicBezTo>
                    <a:pt x="1330372" y="45777"/>
                    <a:pt x="1327640" y="44580"/>
                    <a:pt x="1323826" y="44580"/>
                  </a:cubicBezTo>
                  <a:cubicBezTo>
                    <a:pt x="1315408" y="44580"/>
                    <a:pt x="1307478" y="50091"/>
                    <a:pt x="1300037" y="61114"/>
                  </a:cubicBezTo>
                  <a:lnTo>
                    <a:pt x="1300037" y="110157"/>
                  </a:lnTo>
                  <a:lnTo>
                    <a:pt x="1286294" y="110157"/>
                  </a:lnTo>
                  <a:lnTo>
                    <a:pt x="1286294" y="34394"/>
                  </a:lnTo>
                  <a:lnTo>
                    <a:pt x="1300037" y="34394"/>
                  </a:lnTo>
                  <a:lnTo>
                    <a:pt x="1300037" y="48626"/>
                  </a:lnTo>
                  <a:cubicBezTo>
                    <a:pt x="1307292" y="38022"/>
                    <a:pt x="1316175" y="32720"/>
                    <a:pt x="1326686" y="32720"/>
                  </a:cubicBezTo>
                  <a:close/>
                  <a:moveTo>
                    <a:pt x="926636" y="32720"/>
                  </a:moveTo>
                  <a:cubicBezTo>
                    <a:pt x="933241" y="32720"/>
                    <a:pt x="938484" y="34801"/>
                    <a:pt x="942368" y="38964"/>
                  </a:cubicBezTo>
                  <a:cubicBezTo>
                    <a:pt x="946251" y="43126"/>
                    <a:pt x="948193" y="48719"/>
                    <a:pt x="948193" y="55742"/>
                  </a:cubicBezTo>
                  <a:lnTo>
                    <a:pt x="948193" y="110157"/>
                  </a:lnTo>
                  <a:lnTo>
                    <a:pt x="934450" y="110157"/>
                  </a:lnTo>
                  <a:lnTo>
                    <a:pt x="934450" y="60207"/>
                  </a:lnTo>
                  <a:cubicBezTo>
                    <a:pt x="934450" y="54579"/>
                    <a:pt x="933624" y="50568"/>
                    <a:pt x="931973" y="48173"/>
                  </a:cubicBezTo>
                  <a:cubicBezTo>
                    <a:pt x="930322" y="45777"/>
                    <a:pt x="927590" y="44580"/>
                    <a:pt x="923776" y="44580"/>
                  </a:cubicBezTo>
                  <a:cubicBezTo>
                    <a:pt x="915358" y="44580"/>
                    <a:pt x="907428" y="50091"/>
                    <a:pt x="899987" y="61114"/>
                  </a:cubicBezTo>
                  <a:lnTo>
                    <a:pt x="899987" y="110157"/>
                  </a:lnTo>
                  <a:lnTo>
                    <a:pt x="886243" y="110157"/>
                  </a:lnTo>
                  <a:lnTo>
                    <a:pt x="886243" y="34394"/>
                  </a:lnTo>
                  <a:lnTo>
                    <a:pt x="899987" y="34394"/>
                  </a:lnTo>
                  <a:lnTo>
                    <a:pt x="899987" y="48626"/>
                  </a:lnTo>
                  <a:cubicBezTo>
                    <a:pt x="907242" y="38022"/>
                    <a:pt x="916125" y="32720"/>
                    <a:pt x="926636" y="32720"/>
                  </a:cubicBezTo>
                  <a:close/>
                  <a:moveTo>
                    <a:pt x="668731" y="32720"/>
                  </a:moveTo>
                  <a:cubicBezTo>
                    <a:pt x="679847" y="32720"/>
                    <a:pt x="688649" y="36266"/>
                    <a:pt x="695137" y="43359"/>
                  </a:cubicBezTo>
                  <a:cubicBezTo>
                    <a:pt x="701625" y="50451"/>
                    <a:pt x="704869" y="60090"/>
                    <a:pt x="704869" y="72276"/>
                  </a:cubicBezTo>
                  <a:cubicBezTo>
                    <a:pt x="704869" y="84461"/>
                    <a:pt x="701625" y="94112"/>
                    <a:pt x="695137" y="101227"/>
                  </a:cubicBezTo>
                  <a:cubicBezTo>
                    <a:pt x="688649" y="108343"/>
                    <a:pt x="679847" y="111901"/>
                    <a:pt x="668731" y="111901"/>
                  </a:cubicBezTo>
                  <a:cubicBezTo>
                    <a:pt x="657616" y="111901"/>
                    <a:pt x="648814" y="108343"/>
                    <a:pt x="642326" y="101227"/>
                  </a:cubicBezTo>
                  <a:cubicBezTo>
                    <a:pt x="635838" y="94112"/>
                    <a:pt x="632594" y="84461"/>
                    <a:pt x="632594" y="72276"/>
                  </a:cubicBezTo>
                  <a:cubicBezTo>
                    <a:pt x="632594" y="60090"/>
                    <a:pt x="635838" y="50451"/>
                    <a:pt x="642326" y="43359"/>
                  </a:cubicBezTo>
                  <a:cubicBezTo>
                    <a:pt x="648814" y="36266"/>
                    <a:pt x="657616" y="32720"/>
                    <a:pt x="668731" y="32720"/>
                  </a:cubicBezTo>
                  <a:close/>
                  <a:moveTo>
                    <a:pt x="383711" y="32720"/>
                  </a:moveTo>
                  <a:cubicBezTo>
                    <a:pt x="390316" y="32720"/>
                    <a:pt x="395559" y="34801"/>
                    <a:pt x="399443" y="38964"/>
                  </a:cubicBezTo>
                  <a:cubicBezTo>
                    <a:pt x="403326" y="43126"/>
                    <a:pt x="405268" y="48719"/>
                    <a:pt x="405268" y="55742"/>
                  </a:cubicBezTo>
                  <a:lnTo>
                    <a:pt x="405268" y="110157"/>
                  </a:lnTo>
                  <a:lnTo>
                    <a:pt x="391525" y="110157"/>
                  </a:lnTo>
                  <a:lnTo>
                    <a:pt x="391525" y="60207"/>
                  </a:lnTo>
                  <a:cubicBezTo>
                    <a:pt x="391525" y="54579"/>
                    <a:pt x="390699" y="50568"/>
                    <a:pt x="389048" y="48173"/>
                  </a:cubicBezTo>
                  <a:cubicBezTo>
                    <a:pt x="387397" y="45777"/>
                    <a:pt x="384665" y="44580"/>
                    <a:pt x="380851" y="44580"/>
                  </a:cubicBezTo>
                  <a:cubicBezTo>
                    <a:pt x="372433" y="44580"/>
                    <a:pt x="364503" y="50091"/>
                    <a:pt x="357062" y="61114"/>
                  </a:cubicBezTo>
                  <a:lnTo>
                    <a:pt x="357062" y="110157"/>
                  </a:lnTo>
                  <a:lnTo>
                    <a:pt x="343318" y="110157"/>
                  </a:lnTo>
                  <a:lnTo>
                    <a:pt x="343318" y="34394"/>
                  </a:lnTo>
                  <a:lnTo>
                    <a:pt x="357062" y="34394"/>
                  </a:lnTo>
                  <a:lnTo>
                    <a:pt x="357062" y="48626"/>
                  </a:lnTo>
                  <a:cubicBezTo>
                    <a:pt x="364317" y="38022"/>
                    <a:pt x="373200" y="32720"/>
                    <a:pt x="383711" y="32720"/>
                  </a:cubicBezTo>
                  <a:close/>
                  <a:moveTo>
                    <a:pt x="284731" y="32720"/>
                  </a:moveTo>
                  <a:cubicBezTo>
                    <a:pt x="293894" y="32720"/>
                    <a:pt x="300975" y="35987"/>
                    <a:pt x="305974" y="42522"/>
                  </a:cubicBezTo>
                  <a:cubicBezTo>
                    <a:pt x="310974" y="49056"/>
                    <a:pt x="313474" y="58323"/>
                    <a:pt x="313474" y="70322"/>
                  </a:cubicBezTo>
                  <a:lnTo>
                    <a:pt x="313404" y="74508"/>
                  </a:lnTo>
                  <a:lnTo>
                    <a:pt x="265616" y="74508"/>
                  </a:lnTo>
                  <a:cubicBezTo>
                    <a:pt x="267616" y="92461"/>
                    <a:pt x="276430" y="101437"/>
                    <a:pt x="292056" y="101437"/>
                  </a:cubicBezTo>
                  <a:cubicBezTo>
                    <a:pt x="297777" y="101437"/>
                    <a:pt x="304800" y="99879"/>
                    <a:pt x="313125" y="96763"/>
                  </a:cubicBezTo>
                  <a:lnTo>
                    <a:pt x="313125" y="107715"/>
                  </a:lnTo>
                  <a:cubicBezTo>
                    <a:pt x="303916" y="110506"/>
                    <a:pt x="296033" y="111901"/>
                    <a:pt x="289475" y="111901"/>
                  </a:cubicBezTo>
                  <a:cubicBezTo>
                    <a:pt x="278267" y="111901"/>
                    <a:pt x="269151" y="108195"/>
                    <a:pt x="262128" y="100784"/>
                  </a:cubicBezTo>
                  <a:cubicBezTo>
                    <a:pt x="255105" y="93372"/>
                    <a:pt x="251594" y="83765"/>
                    <a:pt x="251594" y="71962"/>
                  </a:cubicBezTo>
                  <a:cubicBezTo>
                    <a:pt x="251594" y="60484"/>
                    <a:pt x="254698" y="51075"/>
                    <a:pt x="260907" y="43733"/>
                  </a:cubicBezTo>
                  <a:cubicBezTo>
                    <a:pt x="267116" y="36391"/>
                    <a:pt x="275058" y="32720"/>
                    <a:pt x="284731" y="32720"/>
                  </a:cubicBezTo>
                  <a:close/>
                  <a:moveTo>
                    <a:pt x="112305" y="32720"/>
                  </a:moveTo>
                  <a:cubicBezTo>
                    <a:pt x="120723" y="32720"/>
                    <a:pt x="126932" y="34638"/>
                    <a:pt x="130931" y="38475"/>
                  </a:cubicBezTo>
                  <a:cubicBezTo>
                    <a:pt x="134931" y="42312"/>
                    <a:pt x="136931" y="48231"/>
                    <a:pt x="136931" y="56230"/>
                  </a:cubicBezTo>
                  <a:lnTo>
                    <a:pt x="136931" y="90554"/>
                  </a:lnTo>
                  <a:cubicBezTo>
                    <a:pt x="136931" y="98414"/>
                    <a:pt x="139350" y="102344"/>
                    <a:pt x="144186" y="102344"/>
                  </a:cubicBezTo>
                  <a:cubicBezTo>
                    <a:pt x="144791" y="102344"/>
                    <a:pt x="145675" y="102251"/>
                    <a:pt x="146837" y="102065"/>
                  </a:cubicBezTo>
                  <a:lnTo>
                    <a:pt x="147814" y="109669"/>
                  </a:lnTo>
                  <a:cubicBezTo>
                    <a:pt x="144698" y="111157"/>
                    <a:pt x="141256" y="111901"/>
                    <a:pt x="137489" y="111901"/>
                  </a:cubicBezTo>
                  <a:cubicBezTo>
                    <a:pt x="131071" y="111901"/>
                    <a:pt x="126978" y="108111"/>
                    <a:pt x="125211" y="100530"/>
                  </a:cubicBezTo>
                  <a:cubicBezTo>
                    <a:pt x="116979" y="108111"/>
                    <a:pt x="109049" y="111901"/>
                    <a:pt x="101422" y="111901"/>
                  </a:cubicBezTo>
                  <a:cubicBezTo>
                    <a:pt x="95143" y="111901"/>
                    <a:pt x="89934" y="109936"/>
                    <a:pt x="85795" y="106006"/>
                  </a:cubicBezTo>
                  <a:cubicBezTo>
                    <a:pt x="81655" y="102076"/>
                    <a:pt x="79586" y="97111"/>
                    <a:pt x="79586" y="91112"/>
                  </a:cubicBezTo>
                  <a:cubicBezTo>
                    <a:pt x="79586" y="82833"/>
                    <a:pt x="83062" y="76473"/>
                    <a:pt x="90015" y="72032"/>
                  </a:cubicBezTo>
                  <a:cubicBezTo>
                    <a:pt x="96968" y="67590"/>
                    <a:pt x="106956" y="65369"/>
                    <a:pt x="119979" y="65369"/>
                  </a:cubicBezTo>
                  <a:lnTo>
                    <a:pt x="123188" y="65369"/>
                  </a:lnTo>
                  <a:lnTo>
                    <a:pt x="123188" y="56230"/>
                  </a:lnTo>
                  <a:cubicBezTo>
                    <a:pt x="123188" y="47440"/>
                    <a:pt x="118607" y="43045"/>
                    <a:pt x="109444" y="43045"/>
                  </a:cubicBezTo>
                  <a:cubicBezTo>
                    <a:pt x="102329" y="43045"/>
                    <a:pt x="94562" y="45277"/>
                    <a:pt x="86143" y="49742"/>
                  </a:cubicBezTo>
                  <a:lnTo>
                    <a:pt x="86143" y="38371"/>
                  </a:lnTo>
                  <a:cubicBezTo>
                    <a:pt x="95399" y="34604"/>
                    <a:pt x="104119" y="32720"/>
                    <a:pt x="112305" y="32720"/>
                  </a:cubicBezTo>
                  <a:close/>
                  <a:moveTo>
                    <a:pt x="998799" y="32719"/>
                  </a:moveTo>
                  <a:cubicBezTo>
                    <a:pt x="1007275" y="32719"/>
                    <a:pt x="1014563" y="36161"/>
                    <a:pt x="1020663" y="43044"/>
                  </a:cubicBezTo>
                  <a:lnTo>
                    <a:pt x="1020663" y="34393"/>
                  </a:lnTo>
                  <a:lnTo>
                    <a:pt x="1034407" y="34393"/>
                  </a:lnTo>
                  <a:lnTo>
                    <a:pt x="1034407" y="89506"/>
                  </a:lnTo>
                  <a:cubicBezTo>
                    <a:pt x="1034407" y="101366"/>
                    <a:pt x="1033790" y="110144"/>
                    <a:pt x="1032558" y="115842"/>
                  </a:cubicBezTo>
                  <a:cubicBezTo>
                    <a:pt x="1031325" y="121539"/>
                    <a:pt x="1029012" y="126202"/>
                    <a:pt x="1025616" y="129829"/>
                  </a:cubicBezTo>
                  <a:cubicBezTo>
                    <a:pt x="1019617" y="136201"/>
                    <a:pt x="1010245" y="139387"/>
                    <a:pt x="997502" y="139387"/>
                  </a:cubicBezTo>
                  <a:cubicBezTo>
                    <a:pt x="988758" y="139387"/>
                    <a:pt x="980340" y="138038"/>
                    <a:pt x="972248" y="135341"/>
                  </a:cubicBezTo>
                  <a:lnTo>
                    <a:pt x="973854" y="123481"/>
                  </a:lnTo>
                  <a:cubicBezTo>
                    <a:pt x="981819" y="127202"/>
                    <a:pt x="989690" y="129062"/>
                    <a:pt x="997468" y="129062"/>
                  </a:cubicBezTo>
                  <a:cubicBezTo>
                    <a:pt x="1012931" y="129062"/>
                    <a:pt x="1020663" y="120853"/>
                    <a:pt x="1020663" y="104436"/>
                  </a:cubicBezTo>
                  <a:lnTo>
                    <a:pt x="1020663" y="92506"/>
                  </a:lnTo>
                  <a:cubicBezTo>
                    <a:pt x="1018288" y="97529"/>
                    <a:pt x="1014900" y="101436"/>
                    <a:pt x="1010500" y="104226"/>
                  </a:cubicBezTo>
                  <a:cubicBezTo>
                    <a:pt x="1006099" y="107017"/>
                    <a:pt x="1001197" y="108412"/>
                    <a:pt x="995796" y="108412"/>
                  </a:cubicBezTo>
                  <a:cubicBezTo>
                    <a:pt x="986622" y="108412"/>
                    <a:pt x="979357" y="105122"/>
                    <a:pt x="974002" y="98541"/>
                  </a:cubicBezTo>
                  <a:cubicBezTo>
                    <a:pt x="968647" y="91960"/>
                    <a:pt x="965969" y="83042"/>
                    <a:pt x="965969" y="71786"/>
                  </a:cubicBezTo>
                  <a:cubicBezTo>
                    <a:pt x="965969" y="60252"/>
                    <a:pt x="969019" y="50857"/>
                    <a:pt x="975119" y="43602"/>
                  </a:cubicBezTo>
                  <a:cubicBezTo>
                    <a:pt x="981220" y="36347"/>
                    <a:pt x="989113" y="32719"/>
                    <a:pt x="998799" y="32719"/>
                  </a:cubicBezTo>
                  <a:close/>
                  <a:moveTo>
                    <a:pt x="1386320" y="19324"/>
                  </a:moveTo>
                  <a:lnTo>
                    <a:pt x="1386320" y="34393"/>
                  </a:lnTo>
                  <a:lnTo>
                    <a:pt x="1406133" y="34393"/>
                  </a:lnTo>
                  <a:lnTo>
                    <a:pt x="1406133" y="44718"/>
                  </a:lnTo>
                  <a:lnTo>
                    <a:pt x="1386320" y="44718"/>
                  </a:lnTo>
                  <a:lnTo>
                    <a:pt x="1386320" y="86716"/>
                  </a:lnTo>
                  <a:cubicBezTo>
                    <a:pt x="1386320" y="96622"/>
                    <a:pt x="1390599" y="101575"/>
                    <a:pt x="1399156" y="101575"/>
                  </a:cubicBezTo>
                  <a:cubicBezTo>
                    <a:pt x="1400970" y="101575"/>
                    <a:pt x="1403179" y="101273"/>
                    <a:pt x="1405784" y="100668"/>
                  </a:cubicBezTo>
                  <a:lnTo>
                    <a:pt x="1405784" y="110156"/>
                  </a:lnTo>
                  <a:cubicBezTo>
                    <a:pt x="1401552" y="111319"/>
                    <a:pt x="1397877" y="111900"/>
                    <a:pt x="1394761" y="111900"/>
                  </a:cubicBezTo>
                  <a:cubicBezTo>
                    <a:pt x="1387785" y="111900"/>
                    <a:pt x="1382344" y="109900"/>
                    <a:pt x="1378437" y="105901"/>
                  </a:cubicBezTo>
                  <a:cubicBezTo>
                    <a:pt x="1374530" y="101901"/>
                    <a:pt x="1372577" y="96343"/>
                    <a:pt x="1372577" y="89227"/>
                  </a:cubicBezTo>
                  <a:lnTo>
                    <a:pt x="1372577" y="44718"/>
                  </a:lnTo>
                  <a:lnTo>
                    <a:pt x="1363089" y="44718"/>
                  </a:lnTo>
                  <a:lnTo>
                    <a:pt x="1363089" y="34393"/>
                  </a:lnTo>
                  <a:lnTo>
                    <a:pt x="1372577" y="34393"/>
                  </a:lnTo>
                  <a:lnTo>
                    <a:pt x="1372577" y="20650"/>
                  </a:lnTo>
                  <a:close/>
                  <a:moveTo>
                    <a:pt x="14511" y="17860"/>
                  </a:moveTo>
                  <a:lnTo>
                    <a:pt x="14511" y="52254"/>
                  </a:lnTo>
                  <a:lnTo>
                    <a:pt x="19185" y="52254"/>
                  </a:lnTo>
                  <a:cubicBezTo>
                    <a:pt x="27045" y="52254"/>
                    <a:pt x="33114" y="50579"/>
                    <a:pt x="37393" y="47231"/>
                  </a:cubicBezTo>
                  <a:cubicBezTo>
                    <a:pt x="41672" y="43882"/>
                    <a:pt x="43811" y="39115"/>
                    <a:pt x="43811" y="32929"/>
                  </a:cubicBezTo>
                  <a:cubicBezTo>
                    <a:pt x="43811" y="22883"/>
                    <a:pt x="35951" y="17860"/>
                    <a:pt x="20231" y="17860"/>
                  </a:cubicBezTo>
                  <a:close/>
                  <a:moveTo>
                    <a:pt x="1752800" y="8582"/>
                  </a:moveTo>
                  <a:lnTo>
                    <a:pt x="1764869" y="8582"/>
                  </a:lnTo>
                  <a:lnTo>
                    <a:pt x="1764869" y="20651"/>
                  </a:lnTo>
                  <a:lnTo>
                    <a:pt x="1752800" y="20651"/>
                  </a:lnTo>
                  <a:close/>
                  <a:moveTo>
                    <a:pt x="1725244" y="8582"/>
                  </a:moveTo>
                  <a:lnTo>
                    <a:pt x="1737313" y="8582"/>
                  </a:lnTo>
                  <a:lnTo>
                    <a:pt x="1737313" y="20651"/>
                  </a:lnTo>
                  <a:lnTo>
                    <a:pt x="1725244" y="20651"/>
                  </a:lnTo>
                  <a:close/>
                  <a:moveTo>
                    <a:pt x="676475" y="8582"/>
                  </a:moveTo>
                  <a:lnTo>
                    <a:pt x="688544" y="8582"/>
                  </a:lnTo>
                  <a:lnTo>
                    <a:pt x="688544" y="20651"/>
                  </a:lnTo>
                  <a:lnTo>
                    <a:pt x="676475" y="20651"/>
                  </a:lnTo>
                  <a:close/>
                  <a:moveTo>
                    <a:pt x="648918" y="8582"/>
                  </a:moveTo>
                  <a:lnTo>
                    <a:pt x="660987" y="8582"/>
                  </a:lnTo>
                  <a:lnTo>
                    <a:pt x="660987" y="20651"/>
                  </a:lnTo>
                  <a:lnTo>
                    <a:pt x="648918" y="20651"/>
                  </a:lnTo>
                  <a:close/>
                  <a:moveTo>
                    <a:pt x="2124075" y="6908"/>
                  </a:moveTo>
                  <a:lnTo>
                    <a:pt x="2138725" y="6908"/>
                  </a:lnTo>
                  <a:lnTo>
                    <a:pt x="2138725" y="99204"/>
                  </a:lnTo>
                  <a:lnTo>
                    <a:pt x="2185188" y="99204"/>
                  </a:lnTo>
                  <a:lnTo>
                    <a:pt x="2185188" y="110157"/>
                  </a:lnTo>
                  <a:lnTo>
                    <a:pt x="2124075" y="110157"/>
                  </a:lnTo>
                  <a:close/>
                  <a:moveTo>
                    <a:pt x="2028825" y="6908"/>
                  </a:moveTo>
                  <a:lnTo>
                    <a:pt x="2042568" y="6908"/>
                  </a:lnTo>
                  <a:lnTo>
                    <a:pt x="2042568" y="57695"/>
                  </a:lnTo>
                  <a:lnTo>
                    <a:pt x="2084356" y="6908"/>
                  </a:lnTo>
                  <a:lnTo>
                    <a:pt x="2099082" y="6908"/>
                  </a:lnTo>
                  <a:lnTo>
                    <a:pt x="2058639" y="56171"/>
                  </a:lnTo>
                  <a:lnTo>
                    <a:pt x="2106223" y="110157"/>
                  </a:lnTo>
                  <a:lnTo>
                    <a:pt x="2087705" y="110157"/>
                  </a:lnTo>
                  <a:lnTo>
                    <a:pt x="2042568" y="57835"/>
                  </a:lnTo>
                  <a:lnTo>
                    <a:pt x="2042568" y="110157"/>
                  </a:lnTo>
                  <a:lnTo>
                    <a:pt x="2028825" y="110157"/>
                  </a:lnTo>
                  <a:close/>
                  <a:moveTo>
                    <a:pt x="1952625" y="6908"/>
                  </a:moveTo>
                  <a:lnTo>
                    <a:pt x="1967275" y="6908"/>
                  </a:lnTo>
                  <a:lnTo>
                    <a:pt x="1967275" y="99204"/>
                  </a:lnTo>
                  <a:lnTo>
                    <a:pt x="2013738" y="99204"/>
                  </a:lnTo>
                  <a:lnTo>
                    <a:pt x="2013738" y="110157"/>
                  </a:lnTo>
                  <a:lnTo>
                    <a:pt x="1952625" y="110157"/>
                  </a:lnTo>
                  <a:close/>
                  <a:moveTo>
                    <a:pt x="1248194" y="6908"/>
                  </a:moveTo>
                  <a:lnTo>
                    <a:pt x="1261937" y="6908"/>
                  </a:lnTo>
                  <a:lnTo>
                    <a:pt x="1261937" y="20651"/>
                  </a:lnTo>
                  <a:lnTo>
                    <a:pt x="1248194" y="20651"/>
                  </a:lnTo>
                  <a:close/>
                  <a:moveTo>
                    <a:pt x="1152525" y="6908"/>
                  </a:moveTo>
                  <a:lnTo>
                    <a:pt x="1167175" y="6908"/>
                  </a:lnTo>
                  <a:lnTo>
                    <a:pt x="1167175" y="50440"/>
                  </a:lnTo>
                  <a:lnTo>
                    <a:pt x="1216289" y="50440"/>
                  </a:lnTo>
                  <a:lnTo>
                    <a:pt x="1216289" y="6908"/>
                  </a:lnTo>
                  <a:lnTo>
                    <a:pt x="1230939" y="6908"/>
                  </a:lnTo>
                  <a:lnTo>
                    <a:pt x="1230939" y="110157"/>
                  </a:lnTo>
                  <a:lnTo>
                    <a:pt x="1216289" y="110157"/>
                  </a:lnTo>
                  <a:lnTo>
                    <a:pt x="1216289" y="61393"/>
                  </a:lnTo>
                  <a:lnTo>
                    <a:pt x="1167175" y="61393"/>
                  </a:lnTo>
                  <a:lnTo>
                    <a:pt x="1167175" y="110157"/>
                  </a:lnTo>
                  <a:lnTo>
                    <a:pt x="1152525" y="110157"/>
                  </a:lnTo>
                  <a:close/>
                  <a:moveTo>
                    <a:pt x="848143" y="6908"/>
                  </a:moveTo>
                  <a:lnTo>
                    <a:pt x="861887" y="6908"/>
                  </a:lnTo>
                  <a:lnTo>
                    <a:pt x="861887" y="20651"/>
                  </a:lnTo>
                  <a:lnTo>
                    <a:pt x="848143" y="20651"/>
                  </a:lnTo>
                  <a:close/>
                  <a:moveTo>
                    <a:pt x="514350" y="6908"/>
                  </a:moveTo>
                  <a:lnTo>
                    <a:pt x="534568" y="6908"/>
                  </a:lnTo>
                  <a:lnTo>
                    <a:pt x="563215" y="86788"/>
                  </a:lnTo>
                  <a:lnTo>
                    <a:pt x="592646" y="6908"/>
                  </a:lnTo>
                  <a:lnTo>
                    <a:pt x="610832" y="6908"/>
                  </a:lnTo>
                  <a:lnTo>
                    <a:pt x="610832" y="110157"/>
                  </a:lnTo>
                  <a:lnTo>
                    <a:pt x="597089" y="110157"/>
                  </a:lnTo>
                  <a:lnTo>
                    <a:pt x="597089" y="26289"/>
                  </a:lnTo>
                  <a:lnTo>
                    <a:pt x="568658" y="103251"/>
                  </a:lnTo>
                  <a:lnTo>
                    <a:pt x="554506" y="103251"/>
                  </a:lnTo>
                  <a:lnTo>
                    <a:pt x="526907" y="26089"/>
                  </a:lnTo>
                  <a:lnTo>
                    <a:pt x="526907" y="110157"/>
                  </a:lnTo>
                  <a:lnTo>
                    <a:pt x="514350" y="110157"/>
                  </a:lnTo>
                  <a:close/>
                  <a:moveTo>
                    <a:pt x="0" y="6908"/>
                  </a:moveTo>
                  <a:lnTo>
                    <a:pt x="26789" y="6908"/>
                  </a:lnTo>
                  <a:cubicBezTo>
                    <a:pt x="37114" y="6908"/>
                    <a:pt x="45032" y="8861"/>
                    <a:pt x="50543" y="12768"/>
                  </a:cubicBezTo>
                  <a:cubicBezTo>
                    <a:pt x="56055" y="16674"/>
                    <a:pt x="58810" y="22302"/>
                    <a:pt x="58810" y="29650"/>
                  </a:cubicBezTo>
                  <a:cubicBezTo>
                    <a:pt x="58810" y="35604"/>
                    <a:pt x="56973" y="40906"/>
                    <a:pt x="53299" y="45556"/>
                  </a:cubicBezTo>
                  <a:cubicBezTo>
                    <a:pt x="49625" y="50207"/>
                    <a:pt x="44393" y="53812"/>
                    <a:pt x="37602" y="56370"/>
                  </a:cubicBezTo>
                  <a:cubicBezTo>
                    <a:pt x="54485" y="61532"/>
                    <a:pt x="62926" y="70857"/>
                    <a:pt x="62926" y="84345"/>
                  </a:cubicBezTo>
                  <a:cubicBezTo>
                    <a:pt x="62926" y="90391"/>
                    <a:pt x="61066" y="95763"/>
                    <a:pt x="57345" y="100460"/>
                  </a:cubicBezTo>
                  <a:cubicBezTo>
                    <a:pt x="54508" y="104041"/>
                    <a:pt x="51090" y="106553"/>
                    <a:pt x="47090" y="107994"/>
                  </a:cubicBezTo>
                  <a:cubicBezTo>
                    <a:pt x="43090" y="109436"/>
                    <a:pt x="37533" y="110157"/>
                    <a:pt x="30417" y="110157"/>
                  </a:cubicBezTo>
                  <a:lnTo>
                    <a:pt x="0" y="110157"/>
                  </a:lnTo>
                  <a:close/>
                  <a:moveTo>
                    <a:pt x="1886369" y="0"/>
                  </a:moveTo>
                  <a:lnTo>
                    <a:pt x="1900112" y="0"/>
                  </a:lnTo>
                  <a:lnTo>
                    <a:pt x="1900112" y="110156"/>
                  </a:lnTo>
                  <a:lnTo>
                    <a:pt x="1886369" y="110156"/>
                  </a:lnTo>
                  <a:close/>
                  <a:moveTo>
                    <a:pt x="1800644" y="0"/>
                  </a:moveTo>
                  <a:lnTo>
                    <a:pt x="1814387" y="0"/>
                  </a:lnTo>
                  <a:lnTo>
                    <a:pt x="1814387" y="48625"/>
                  </a:lnTo>
                  <a:cubicBezTo>
                    <a:pt x="1821642" y="38021"/>
                    <a:pt x="1830525" y="32719"/>
                    <a:pt x="1841036" y="32719"/>
                  </a:cubicBezTo>
                  <a:cubicBezTo>
                    <a:pt x="1847641" y="32719"/>
                    <a:pt x="1852885" y="34800"/>
                    <a:pt x="1856768" y="38963"/>
                  </a:cubicBezTo>
                  <a:cubicBezTo>
                    <a:pt x="1860652" y="43125"/>
                    <a:pt x="1862593" y="48718"/>
                    <a:pt x="1862593" y="55741"/>
                  </a:cubicBezTo>
                  <a:lnTo>
                    <a:pt x="1862593" y="110156"/>
                  </a:lnTo>
                  <a:lnTo>
                    <a:pt x="1848850" y="110156"/>
                  </a:lnTo>
                  <a:lnTo>
                    <a:pt x="1848850" y="60206"/>
                  </a:lnTo>
                  <a:cubicBezTo>
                    <a:pt x="1848850" y="54578"/>
                    <a:pt x="1848024" y="50567"/>
                    <a:pt x="1846373" y="48172"/>
                  </a:cubicBezTo>
                  <a:cubicBezTo>
                    <a:pt x="1844722" y="45776"/>
                    <a:pt x="1841990" y="44579"/>
                    <a:pt x="1838176" y="44579"/>
                  </a:cubicBezTo>
                  <a:cubicBezTo>
                    <a:pt x="1829758" y="44579"/>
                    <a:pt x="1821828" y="50090"/>
                    <a:pt x="1814387" y="61113"/>
                  </a:cubicBezTo>
                  <a:lnTo>
                    <a:pt x="1814387" y="110156"/>
                  </a:lnTo>
                  <a:lnTo>
                    <a:pt x="1800644" y="110156"/>
                  </a:lnTo>
                  <a:close/>
                  <a:moveTo>
                    <a:pt x="1562519" y="0"/>
                  </a:moveTo>
                  <a:lnTo>
                    <a:pt x="1576262" y="0"/>
                  </a:lnTo>
                  <a:lnTo>
                    <a:pt x="1576262" y="48625"/>
                  </a:lnTo>
                  <a:cubicBezTo>
                    <a:pt x="1581890" y="38021"/>
                    <a:pt x="1590331" y="32719"/>
                    <a:pt x="1601586" y="32719"/>
                  </a:cubicBezTo>
                  <a:cubicBezTo>
                    <a:pt x="1610702" y="32719"/>
                    <a:pt x="1617876" y="36044"/>
                    <a:pt x="1623108" y="42695"/>
                  </a:cubicBezTo>
                  <a:cubicBezTo>
                    <a:pt x="1628340" y="49346"/>
                    <a:pt x="1630956" y="58438"/>
                    <a:pt x="1630956" y="69973"/>
                  </a:cubicBezTo>
                  <a:cubicBezTo>
                    <a:pt x="1630956" y="82530"/>
                    <a:pt x="1627991" y="92657"/>
                    <a:pt x="1622061" y="100354"/>
                  </a:cubicBezTo>
                  <a:cubicBezTo>
                    <a:pt x="1616132" y="108052"/>
                    <a:pt x="1608330" y="111900"/>
                    <a:pt x="1598656" y="111900"/>
                  </a:cubicBezTo>
                  <a:cubicBezTo>
                    <a:pt x="1589680" y="111900"/>
                    <a:pt x="1582215" y="108459"/>
                    <a:pt x="1576262" y="101575"/>
                  </a:cubicBezTo>
                  <a:lnTo>
                    <a:pt x="1574588" y="110993"/>
                  </a:lnTo>
                  <a:lnTo>
                    <a:pt x="1562519" y="110993"/>
                  </a:lnTo>
                  <a:close/>
                  <a:moveTo>
                    <a:pt x="810043" y="0"/>
                  </a:moveTo>
                  <a:lnTo>
                    <a:pt x="823787" y="0"/>
                  </a:lnTo>
                  <a:lnTo>
                    <a:pt x="823787" y="110156"/>
                  </a:lnTo>
                  <a:lnTo>
                    <a:pt x="810043" y="110156"/>
                  </a:lnTo>
                  <a:close/>
                  <a:moveTo>
                    <a:pt x="773013" y="0"/>
                  </a:moveTo>
                  <a:lnTo>
                    <a:pt x="786757" y="0"/>
                  </a:lnTo>
                  <a:lnTo>
                    <a:pt x="786757" y="110156"/>
                  </a:lnTo>
                  <a:lnTo>
                    <a:pt x="773013" y="110156"/>
                  </a:lnTo>
                  <a:lnTo>
                    <a:pt x="773013" y="95924"/>
                  </a:lnTo>
                  <a:cubicBezTo>
                    <a:pt x="767425" y="106575"/>
                    <a:pt x="758996" y="111900"/>
                    <a:pt x="747726" y="111900"/>
                  </a:cubicBezTo>
                  <a:cubicBezTo>
                    <a:pt x="738599" y="111900"/>
                    <a:pt x="731416" y="108575"/>
                    <a:pt x="726177" y="101924"/>
                  </a:cubicBezTo>
                  <a:cubicBezTo>
                    <a:pt x="720938" y="95273"/>
                    <a:pt x="718319" y="86181"/>
                    <a:pt x="718319" y="74647"/>
                  </a:cubicBezTo>
                  <a:cubicBezTo>
                    <a:pt x="718319" y="62043"/>
                    <a:pt x="721288" y="51904"/>
                    <a:pt x="727225" y="44230"/>
                  </a:cubicBezTo>
                  <a:cubicBezTo>
                    <a:pt x="733163" y="36556"/>
                    <a:pt x="740974" y="32719"/>
                    <a:pt x="750661" y="32719"/>
                  </a:cubicBezTo>
                  <a:cubicBezTo>
                    <a:pt x="759648" y="32719"/>
                    <a:pt x="767099" y="36161"/>
                    <a:pt x="773013" y="43044"/>
                  </a:cubicBezTo>
                  <a:close/>
                  <a:moveTo>
                    <a:pt x="211038" y="0"/>
                  </a:moveTo>
                  <a:lnTo>
                    <a:pt x="224782" y="0"/>
                  </a:lnTo>
                  <a:lnTo>
                    <a:pt x="224782" y="110156"/>
                  </a:lnTo>
                  <a:lnTo>
                    <a:pt x="211038" y="110156"/>
                  </a:lnTo>
                  <a:lnTo>
                    <a:pt x="211038" y="95924"/>
                  </a:lnTo>
                  <a:cubicBezTo>
                    <a:pt x="205450" y="106575"/>
                    <a:pt x="197021" y="111900"/>
                    <a:pt x="185751" y="111900"/>
                  </a:cubicBezTo>
                  <a:cubicBezTo>
                    <a:pt x="176624" y="111900"/>
                    <a:pt x="169441" y="108575"/>
                    <a:pt x="164202" y="101924"/>
                  </a:cubicBezTo>
                  <a:cubicBezTo>
                    <a:pt x="158963" y="95273"/>
                    <a:pt x="156344" y="86181"/>
                    <a:pt x="156344" y="74647"/>
                  </a:cubicBezTo>
                  <a:cubicBezTo>
                    <a:pt x="156344" y="62043"/>
                    <a:pt x="159313" y="51904"/>
                    <a:pt x="165250" y="44230"/>
                  </a:cubicBezTo>
                  <a:cubicBezTo>
                    <a:pt x="171188" y="36556"/>
                    <a:pt x="178999" y="32719"/>
                    <a:pt x="188686" y="32719"/>
                  </a:cubicBezTo>
                  <a:cubicBezTo>
                    <a:pt x="197673" y="32719"/>
                    <a:pt x="205124" y="36161"/>
                    <a:pt x="211038" y="43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D20DF9E-0742-49AA-A8EA-8FC7EA31CA3F}"/>
                </a:ext>
              </a:extLst>
            </p:cNvPr>
            <p:cNvSpPr txBox="1"/>
            <p:nvPr/>
          </p:nvSpPr>
          <p:spPr>
            <a:xfrm>
              <a:off x="8296743" y="3595880"/>
              <a:ext cx="1318384" cy="104794"/>
            </a:xfrm>
            <a:custGeom>
              <a:avLst/>
              <a:gdLst>
                <a:gd name="connsiteX0" fmla="*/ 951128 w 1407798"/>
                <a:gd name="connsiteY0" fmla="*/ 73322 h 111901"/>
                <a:gd name="connsiteX1" fmla="*/ 932675 w 1407798"/>
                <a:gd name="connsiteY1" fmla="*/ 77578 h 111901"/>
                <a:gd name="connsiteX2" fmla="*/ 925664 w 1407798"/>
                <a:gd name="connsiteY2" fmla="*/ 88879 h 111901"/>
                <a:gd name="connsiteX3" fmla="*/ 929152 w 1407798"/>
                <a:gd name="connsiteY3" fmla="*/ 97251 h 111901"/>
                <a:gd name="connsiteX4" fmla="*/ 937663 w 1407798"/>
                <a:gd name="connsiteY4" fmla="*/ 100669 h 111901"/>
                <a:gd name="connsiteX5" fmla="*/ 955523 w 1407798"/>
                <a:gd name="connsiteY5" fmla="*/ 93065 h 111901"/>
                <a:gd name="connsiteX6" fmla="*/ 955523 w 1407798"/>
                <a:gd name="connsiteY6" fmla="*/ 73462 h 111901"/>
                <a:gd name="connsiteX7" fmla="*/ 649504 w 1407798"/>
                <a:gd name="connsiteY7" fmla="*/ 43045 h 111901"/>
                <a:gd name="connsiteX8" fmla="*/ 631854 w 1407798"/>
                <a:gd name="connsiteY8" fmla="*/ 64183 h 111901"/>
                <a:gd name="connsiteX9" fmla="*/ 665271 w 1407798"/>
                <a:gd name="connsiteY9" fmla="*/ 64183 h 111901"/>
                <a:gd name="connsiteX10" fmla="*/ 649504 w 1407798"/>
                <a:gd name="connsiteY10" fmla="*/ 43045 h 111901"/>
                <a:gd name="connsiteX11" fmla="*/ 373279 w 1407798"/>
                <a:gd name="connsiteY11" fmla="*/ 43045 h 111901"/>
                <a:gd name="connsiteX12" fmla="*/ 355629 w 1407798"/>
                <a:gd name="connsiteY12" fmla="*/ 64183 h 111901"/>
                <a:gd name="connsiteX13" fmla="*/ 389046 w 1407798"/>
                <a:gd name="connsiteY13" fmla="*/ 64183 h 111901"/>
                <a:gd name="connsiteX14" fmla="*/ 373279 w 1407798"/>
                <a:gd name="connsiteY14" fmla="*/ 43045 h 111901"/>
                <a:gd name="connsiteX15" fmla="*/ 201829 w 1407798"/>
                <a:gd name="connsiteY15" fmla="*/ 43045 h 111901"/>
                <a:gd name="connsiteX16" fmla="*/ 184179 w 1407798"/>
                <a:gd name="connsiteY16" fmla="*/ 64183 h 111901"/>
                <a:gd name="connsiteX17" fmla="*/ 217596 w 1407798"/>
                <a:gd name="connsiteY17" fmla="*/ 64183 h 111901"/>
                <a:gd name="connsiteX18" fmla="*/ 201829 w 1407798"/>
                <a:gd name="connsiteY18" fmla="*/ 43045 h 111901"/>
                <a:gd name="connsiteX19" fmla="*/ 1023107 w 1407798"/>
                <a:gd name="connsiteY19" fmla="*/ 43044 h 111901"/>
                <a:gd name="connsiteX20" fmla="*/ 1008501 w 1407798"/>
                <a:gd name="connsiteY20" fmla="*/ 50927 h 111901"/>
                <a:gd name="connsiteX21" fmla="*/ 1003329 w 1407798"/>
                <a:gd name="connsiteY21" fmla="*/ 73251 h 111901"/>
                <a:gd name="connsiteX22" fmla="*/ 1020940 w 1407798"/>
                <a:gd name="connsiteY22" fmla="*/ 99831 h 111901"/>
                <a:gd name="connsiteX23" fmla="*/ 1043373 w 1407798"/>
                <a:gd name="connsiteY23" fmla="*/ 87344 h 111901"/>
                <a:gd name="connsiteX24" fmla="*/ 1043373 w 1407798"/>
                <a:gd name="connsiteY24" fmla="*/ 52462 h 111901"/>
                <a:gd name="connsiteX25" fmla="*/ 1023107 w 1407798"/>
                <a:gd name="connsiteY25" fmla="*/ 43044 h 111901"/>
                <a:gd name="connsiteX26" fmla="*/ 708091 w 1407798"/>
                <a:gd name="connsiteY26" fmla="*/ 34394 h 111901"/>
                <a:gd name="connsiteX27" fmla="*/ 721835 w 1407798"/>
                <a:gd name="connsiteY27" fmla="*/ 34394 h 111901"/>
                <a:gd name="connsiteX28" fmla="*/ 721835 w 1407798"/>
                <a:gd name="connsiteY28" fmla="*/ 84345 h 111901"/>
                <a:gd name="connsiteX29" fmla="*/ 724311 w 1407798"/>
                <a:gd name="connsiteY29" fmla="*/ 96449 h 111901"/>
                <a:gd name="connsiteX30" fmla="*/ 732578 w 1407798"/>
                <a:gd name="connsiteY30" fmla="*/ 100041 h 111901"/>
                <a:gd name="connsiteX31" fmla="*/ 756298 w 1407798"/>
                <a:gd name="connsiteY31" fmla="*/ 83508 h 111901"/>
                <a:gd name="connsiteX32" fmla="*/ 756298 w 1407798"/>
                <a:gd name="connsiteY32" fmla="*/ 34394 h 111901"/>
                <a:gd name="connsiteX33" fmla="*/ 770041 w 1407798"/>
                <a:gd name="connsiteY33" fmla="*/ 34394 h 111901"/>
                <a:gd name="connsiteX34" fmla="*/ 770041 w 1407798"/>
                <a:gd name="connsiteY34" fmla="*/ 110157 h 111901"/>
                <a:gd name="connsiteX35" fmla="*/ 756298 w 1407798"/>
                <a:gd name="connsiteY35" fmla="*/ 110157 h 111901"/>
                <a:gd name="connsiteX36" fmla="*/ 756298 w 1407798"/>
                <a:gd name="connsiteY36" fmla="*/ 95925 h 111901"/>
                <a:gd name="connsiteX37" fmla="*/ 729718 w 1407798"/>
                <a:gd name="connsiteY37" fmla="*/ 111901 h 111901"/>
                <a:gd name="connsiteX38" fmla="*/ 713951 w 1407798"/>
                <a:gd name="connsiteY38" fmla="*/ 105657 h 111901"/>
                <a:gd name="connsiteX39" fmla="*/ 708091 w 1407798"/>
                <a:gd name="connsiteY39" fmla="*/ 88810 h 111901"/>
                <a:gd name="connsiteX40" fmla="*/ 137428 w 1407798"/>
                <a:gd name="connsiteY40" fmla="*/ 34394 h 111901"/>
                <a:gd name="connsiteX41" fmla="*/ 151172 w 1407798"/>
                <a:gd name="connsiteY41" fmla="*/ 34394 h 111901"/>
                <a:gd name="connsiteX42" fmla="*/ 151172 w 1407798"/>
                <a:gd name="connsiteY42" fmla="*/ 110157 h 111901"/>
                <a:gd name="connsiteX43" fmla="*/ 137428 w 1407798"/>
                <a:gd name="connsiteY43" fmla="*/ 110157 h 111901"/>
                <a:gd name="connsiteX44" fmla="*/ 944640 w 1407798"/>
                <a:gd name="connsiteY44" fmla="*/ 32720 h 111901"/>
                <a:gd name="connsiteX45" fmla="*/ 963266 w 1407798"/>
                <a:gd name="connsiteY45" fmla="*/ 38475 h 111901"/>
                <a:gd name="connsiteX46" fmla="*/ 969266 w 1407798"/>
                <a:gd name="connsiteY46" fmla="*/ 56230 h 111901"/>
                <a:gd name="connsiteX47" fmla="*/ 969266 w 1407798"/>
                <a:gd name="connsiteY47" fmla="*/ 90554 h 111901"/>
                <a:gd name="connsiteX48" fmla="*/ 976521 w 1407798"/>
                <a:gd name="connsiteY48" fmla="*/ 102344 h 111901"/>
                <a:gd name="connsiteX49" fmla="*/ 979172 w 1407798"/>
                <a:gd name="connsiteY49" fmla="*/ 102065 h 111901"/>
                <a:gd name="connsiteX50" fmla="*/ 980149 w 1407798"/>
                <a:gd name="connsiteY50" fmla="*/ 109669 h 111901"/>
                <a:gd name="connsiteX51" fmla="*/ 969824 w 1407798"/>
                <a:gd name="connsiteY51" fmla="*/ 111901 h 111901"/>
                <a:gd name="connsiteX52" fmla="*/ 957546 w 1407798"/>
                <a:gd name="connsiteY52" fmla="*/ 100530 h 111901"/>
                <a:gd name="connsiteX53" fmla="*/ 933757 w 1407798"/>
                <a:gd name="connsiteY53" fmla="*/ 111901 h 111901"/>
                <a:gd name="connsiteX54" fmla="*/ 918130 w 1407798"/>
                <a:gd name="connsiteY54" fmla="*/ 106006 h 111901"/>
                <a:gd name="connsiteX55" fmla="*/ 911921 w 1407798"/>
                <a:gd name="connsiteY55" fmla="*/ 91112 h 111901"/>
                <a:gd name="connsiteX56" fmla="*/ 922350 w 1407798"/>
                <a:gd name="connsiteY56" fmla="*/ 72032 h 111901"/>
                <a:gd name="connsiteX57" fmla="*/ 952314 w 1407798"/>
                <a:gd name="connsiteY57" fmla="*/ 65369 h 111901"/>
                <a:gd name="connsiteX58" fmla="*/ 955523 w 1407798"/>
                <a:gd name="connsiteY58" fmla="*/ 65369 h 111901"/>
                <a:gd name="connsiteX59" fmla="*/ 955523 w 1407798"/>
                <a:gd name="connsiteY59" fmla="*/ 56230 h 111901"/>
                <a:gd name="connsiteX60" fmla="*/ 941779 w 1407798"/>
                <a:gd name="connsiteY60" fmla="*/ 43045 h 111901"/>
                <a:gd name="connsiteX61" fmla="*/ 918478 w 1407798"/>
                <a:gd name="connsiteY61" fmla="*/ 49742 h 111901"/>
                <a:gd name="connsiteX62" fmla="*/ 918478 w 1407798"/>
                <a:gd name="connsiteY62" fmla="*/ 38371 h 111901"/>
                <a:gd name="connsiteX63" fmla="*/ 944640 w 1407798"/>
                <a:gd name="connsiteY63" fmla="*/ 32720 h 111901"/>
                <a:gd name="connsiteX64" fmla="*/ 818512 w 1407798"/>
                <a:gd name="connsiteY64" fmla="*/ 32720 h 111901"/>
                <a:gd name="connsiteX65" fmla="*/ 834209 w 1407798"/>
                <a:gd name="connsiteY65" fmla="*/ 34464 h 111901"/>
                <a:gd name="connsiteX66" fmla="*/ 837070 w 1407798"/>
                <a:gd name="connsiteY66" fmla="*/ 35022 h 111901"/>
                <a:gd name="connsiteX67" fmla="*/ 837070 w 1407798"/>
                <a:gd name="connsiteY67" fmla="*/ 46463 h 111901"/>
                <a:gd name="connsiteX68" fmla="*/ 818722 w 1407798"/>
                <a:gd name="connsiteY68" fmla="*/ 43045 h 111901"/>
                <a:gd name="connsiteX69" fmla="*/ 809129 w 1407798"/>
                <a:gd name="connsiteY69" fmla="*/ 45661 h 111901"/>
                <a:gd name="connsiteX70" fmla="*/ 805537 w 1407798"/>
                <a:gd name="connsiteY70" fmla="*/ 52672 h 111901"/>
                <a:gd name="connsiteX71" fmla="*/ 815582 w 1407798"/>
                <a:gd name="connsiteY71" fmla="*/ 63137 h 111901"/>
                <a:gd name="connsiteX72" fmla="*/ 822210 w 1407798"/>
                <a:gd name="connsiteY72" fmla="*/ 65927 h 111901"/>
                <a:gd name="connsiteX73" fmla="*/ 838116 w 1407798"/>
                <a:gd name="connsiteY73" fmla="*/ 75938 h 111901"/>
                <a:gd name="connsiteX74" fmla="*/ 842790 w 1407798"/>
                <a:gd name="connsiteY74" fmla="*/ 89089 h 111901"/>
                <a:gd name="connsiteX75" fmla="*/ 834907 w 1407798"/>
                <a:gd name="connsiteY75" fmla="*/ 105483 h 111901"/>
                <a:gd name="connsiteX76" fmla="*/ 814745 w 1407798"/>
                <a:gd name="connsiteY76" fmla="*/ 111901 h 111901"/>
                <a:gd name="connsiteX77" fmla="*/ 791863 w 1407798"/>
                <a:gd name="connsiteY77" fmla="*/ 107506 h 111901"/>
                <a:gd name="connsiteX78" fmla="*/ 791863 w 1407798"/>
                <a:gd name="connsiteY78" fmla="*/ 94879 h 111901"/>
                <a:gd name="connsiteX79" fmla="*/ 815303 w 1407798"/>
                <a:gd name="connsiteY79" fmla="*/ 101576 h 111901"/>
                <a:gd name="connsiteX80" fmla="*/ 825140 w 1407798"/>
                <a:gd name="connsiteY80" fmla="*/ 98367 h 111901"/>
                <a:gd name="connsiteX81" fmla="*/ 829047 w 1407798"/>
                <a:gd name="connsiteY81" fmla="*/ 90344 h 111901"/>
                <a:gd name="connsiteX82" fmla="*/ 818094 w 1407798"/>
                <a:gd name="connsiteY82" fmla="*/ 78694 h 111901"/>
                <a:gd name="connsiteX83" fmla="*/ 810071 w 1407798"/>
                <a:gd name="connsiteY83" fmla="*/ 75276 h 111901"/>
                <a:gd name="connsiteX84" fmla="*/ 792282 w 1407798"/>
                <a:gd name="connsiteY84" fmla="*/ 53998 h 111901"/>
                <a:gd name="connsiteX85" fmla="*/ 799293 w 1407798"/>
                <a:gd name="connsiteY85" fmla="*/ 38406 h 111901"/>
                <a:gd name="connsiteX86" fmla="*/ 818512 w 1407798"/>
                <a:gd name="connsiteY86" fmla="*/ 32720 h 111901"/>
                <a:gd name="connsiteX87" fmla="*/ 650341 w 1407798"/>
                <a:gd name="connsiteY87" fmla="*/ 32720 h 111901"/>
                <a:gd name="connsiteX88" fmla="*/ 671584 w 1407798"/>
                <a:gd name="connsiteY88" fmla="*/ 42522 h 111901"/>
                <a:gd name="connsiteX89" fmla="*/ 679084 w 1407798"/>
                <a:gd name="connsiteY89" fmla="*/ 70322 h 111901"/>
                <a:gd name="connsiteX90" fmla="*/ 679014 w 1407798"/>
                <a:gd name="connsiteY90" fmla="*/ 74508 h 111901"/>
                <a:gd name="connsiteX91" fmla="*/ 631226 w 1407798"/>
                <a:gd name="connsiteY91" fmla="*/ 74508 h 111901"/>
                <a:gd name="connsiteX92" fmla="*/ 657667 w 1407798"/>
                <a:gd name="connsiteY92" fmla="*/ 101437 h 111901"/>
                <a:gd name="connsiteX93" fmla="*/ 678735 w 1407798"/>
                <a:gd name="connsiteY93" fmla="*/ 96763 h 111901"/>
                <a:gd name="connsiteX94" fmla="*/ 678735 w 1407798"/>
                <a:gd name="connsiteY94" fmla="*/ 107715 h 111901"/>
                <a:gd name="connsiteX95" fmla="*/ 655085 w 1407798"/>
                <a:gd name="connsiteY95" fmla="*/ 111901 h 111901"/>
                <a:gd name="connsiteX96" fmla="*/ 627738 w 1407798"/>
                <a:gd name="connsiteY96" fmla="*/ 100784 h 111901"/>
                <a:gd name="connsiteX97" fmla="*/ 617204 w 1407798"/>
                <a:gd name="connsiteY97" fmla="*/ 71962 h 111901"/>
                <a:gd name="connsiteX98" fmla="*/ 626517 w 1407798"/>
                <a:gd name="connsiteY98" fmla="*/ 43733 h 111901"/>
                <a:gd name="connsiteX99" fmla="*/ 650341 w 1407798"/>
                <a:gd name="connsiteY99" fmla="*/ 32720 h 111901"/>
                <a:gd name="connsiteX100" fmla="*/ 470166 w 1407798"/>
                <a:gd name="connsiteY100" fmla="*/ 32720 h 111901"/>
                <a:gd name="connsiteX101" fmla="*/ 474561 w 1407798"/>
                <a:gd name="connsiteY101" fmla="*/ 33071 h 111901"/>
                <a:gd name="connsiteX102" fmla="*/ 474561 w 1407798"/>
                <a:gd name="connsiteY102" fmla="*/ 45975 h 111901"/>
                <a:gd name="connsiteX103" fmla="*/ 468283 w 1407798"/>
                <a:gd name="connsiteY103" fmla="*/ 44789 h 111901"/>
                <a:gd name="connsiteX104" fmla="*/ 446447 w 1407798"/>
                <a:gd name="connsiteY104" fmla="*/ 60260 h 111901"/>
                <a:gd name="connsiteX105" fmla="*/ 446447 w 1407798"/>
                <a:gd name="connsiteY105" fmla="*/ 110157 h 111901"/>
                <a:gd name="connsiteX106" fmla="*/ 432704 w 1407798"/>
                <a:gd name="connsiteY106" fmla="*/ 110157 h 111901"/>
                <a:gd name="connsiteX107" fmla="*/ 432704 w 1407798"/>
                <a:gd name="connsiteY107" fmla="*/ 34394 h 111901"/>
                <a:gd name="connsiteX108" fmla="*/ 446447 w 1407798"/>
                <a:gd name="connsiteY108" fmla="*/ 34394 h 111901"/>
                <a:gd name="connsiteX109" fmla="*/ 446447 w 1407798"/>
                <a:gd name="connsiteY109" fmla="*/ 48626 h 111901"/>
                <a:gd name="connsiteX110" fmla="*/ 470166 w 1407798"/>
                <a:gd name="connsiteY110" fmla="*/ 32720 h 111901"/>
                <a:gd name="connsiteX111" fmla="*/ 374116 w 1407798"/>
                <a:gd name="connsiteY111" fmla="*/ 32720 h 111901"/>
                <a:gd name="connsiteX112" fmla="*/ 395359 w 1407798"/>
                <a:gd name="connsiteY112" fmla="*/ 42522 h 111901"/>
                <a:gd name="connsiteX113" fmla="*/ 402859 w 1407798"/>
                <a:gd name="connsiteY113" fmla="*/ 70322 h 111901"/>
                <a:gd name="connsiteX114" fmla="*/ 402789 w 1407798"/>
                <a:gd name="connsiteY114" fmla="*/ 74508 h 111901"/>
                <a:gd name="connsiteX115" fmla="*/ 355001 w 1407798"/>
                <a:gd name="connsiteY115" fmla="*/ 74508 h 111901"/>
                <a:gd name="connsiteX116" fmla="*/ 381441 w 1407798"/>
                <a:gd name="connsiteY116" fmla="*/ 101437 h 111901"/>
                <a:gd name="connsiteX117" fmla="*/ 402510 w 1407798"/>
                <a:gd name="connsiteY117" fmla="*/ 96763 h 111901"/>
                <a:gd name="connsiteX118" fmla="*/ 402510 w 1407798"/>
                <a:gd name="connsiteY118" fmla="*/ 107715 h 111901"/>
                <a:gd name="connsiteX119" fmla="*/ 378860 w 1407798"/>
                <a:gd name="connsiteY119" fmla="*/ 111901 h 111901"/>
                <a:gd name="connsiteX120" fmla="*/ 351513 w 1407798"/>
                <a:gd name="connsiteY120" fmla="*/ 100784 h 111901"/>
                <a:gd name="connsiteX121" fmla="*/ 340979 w 1407798"/>
                <a:gd name="connsiteY121" fmla="*/ 71962 h 111901"/>
                <a:gd name="connsiteX122" fmla="*/ 350292 w 1407798"/>
                <a:gd name="connsiteY122" fmla="*/ 43733 h 111901"/>
                <a:gd name="connsiteX123" fmla="*/ 374116 w 1407798"/>
                <a:gd name="connsiteY123" fmla="*/ 32720 h 111901"/>
                <a:gd name="connsiteX124" fmla="*/ 301646 w 1407798"/>
                <a:gd name="connsiteY124" fmla="*/ 32720 h 111901"/>
                <a:gd name="connsiteX125" fmla="*/ 317378 w 1407798"/>
                <a:gd name="connsiteY125" fmla="*/ 38964 h 111901"/>
                <a:gd name="connsiteX126" fmla="*/ 323203 w 1407798"/>
                <a:gd name="connsiteY126" fmla="*/ 55742 h 111901"/>
                <a:gd name="connsiteX127" fmla="*/ 323203 w 1407798"/>
                <a:gd name="connsiteY127" fmla="*/ 110157 h 111901"/>
                <a:gd name="connsiteX128" fmla="*/ 309460 w 1407798"/>
                <a:gd name="connsiteY128" fmla="*/ 110157 h 111901"/>
                <a:gd name="connsiteX129" fmla="*/ 309460 w 1407798"/>
                <a:gd name="connsiteY129" fmla="*/ 60207 h 111901"/>
                <a:gd name="connsiteX130" fmla="*/ 306983 w 1407798"/>
                <a:gd name="connsiteY130" fmla="*/ 48173 h 111901"/>
                <a:gd name="connsiteX131" fmla="*/ 298786 w 1407798"/>
                <a:gd name="connsiteY131" fmla="*/ 44580 h 111901"/>
                <a:gd name="connsiteX132" fmla="*/ 274997 w 1407798"/>
                <a:gd name="connsiteY132" fmla="*/ 61114 h 111901"/>
                <a:gd name="connsiteX133" fmla="*/ 274997 w 1407798"/>
                <a:gd name="connsiteY133" fmla="*/ 110157 h 111901"/>
                <a:gd name="connsiteX134" fmla="*/ 261254 w 1407798"/>
                <a:gd name="connsiteY134" fmla="*/ 110157 h 111901"/>
                <a:gd name="connsiteX135" fmla="*/ 261254 w 1407798"/>
                <a:gd name="connsiteY135" fmla="*/ 34394 h 111901"/>
                <a:gd name="connsiteX136" fmla="*/ 274997 w 1407798"/>
                <a:gd name="connsiteY136" fmla="*/ 34394 h 111901"/>
                <a:gd name="connsiteX137" fmla="*/ 274997 w 1407798"/>
                <a:gd name="connsiteY137" fmla="*/ 48626 h 111901"/>
                <a:gd name="connsiteX138" fmla="*/ 301646 w 1407798"/>
                <a:gd name="connsiteY138" fmla="*/ 32720 h 111901"/>
                <a:gd name="connsiteX139" fmla="*/ 202666 w 1407798"/>
                <a:gd name="connsiteY139" fmla="*/ 32720 h 111901"/>
                <a:gd name="connsiteX140" fmla="*/ 223909 w 1407798"/>
                <a:gd name="connsiteY140" fmla="*/ 42522 h 111901"/>
                <a:gd name="connsiteX141" fmla="*/ 231409 w 1407798"/>
                <a:gd name="connsiteY141" fmla="*/ 70322 h 111901"/>
                <a:gd name="connsiteX142" fmla="*/ 231339 w 1407798"/>
                <a:gd name="connsiteY142" fmla="*/ 74508 h 111901"/>
                <a:gd name="connsiteX143" fmla="*/ 183551 w 1407798"/>
                <a:gd name="connsiteY143" fmla="*/ 74508 h 111901"/>
                <a:gd name="connsiteX144" fmla="*/ 209992 w 1407798"/>
                <a:gd name="connsiteY144" fmla="*/ 101437 h 111901"/>
                <a:gd name="connsiteX145" fmla="*/ 231060 w 1407798"/>
                <a:gd name="connsiteY145" fmla="*/ 96763 h 111901"/>
                <a:gd name="connsiteX146" fmla="*/ 231060 w 1407798"/>
                <a:gd name="connsiteY146" fmla="*/ 107715 h 111901"/>
                <a:gd name="connsiteX147" fmla="*/ 207410 w 1407798"/>
                <a:gd name="connsiteY147" fmla="*/ 111901 h 111901"/>
                <a:gd name="connsiteX148" fmla="*/ 180063 w 1407798"/>
                <a:gd name="connsiteY148" fmla="*/ 100784 h 111901"/>
                <a:gd name="connsiteX149" fmla="*/ 169529 w 1407798"/>
                <a:gd name="connsiteY149" fmla="*/ 71962 h 111901"/>
                <a:gd name="connsiteX150" fmla="*/ 178842 w 1407798"/>
                <a:gd name="connsiteY150" fmla="*/ 43733 h 111901"/>
                <a:gd name="connsiteX151" fmla="*/ 202666 w 1407798"/>
                <a:gd name="connsiteY151" fmla="*/ 32720 h 111901"/>
                <a:gd name="connsiteX152" fmla="*/ 1104230 w 1407798"/>
                <a:gd name="connsiteY152" fmla="*/ 19324 h 111901"/>
                <a:gd name="connsiteX153" fmla="*/ 1104230 w 1407798"/>
                <a:gd name="connsiteY153" fmla="*/ 34393 h 111901"/>
                <a:gd name="connsiteX154" fmla="*/ 1124043 w 1407798"/>
                <a:gd name="connsiteY154" fmla="*/ 34393 h 111901"/>
                <a:gd name="connsiteX155" fmla="*/ 1124043 w 1407798"/>
                <a:gd name="connsiteY155" fmla="*/ 44718 h 111901"/>
                <a:gd name="connsiteX156" fmla="*/ 1104230 w 1407798"/>
                <a:gd name="connsiteY156" fmla="*/ 44718 h 111901"/>
                <a:gd name="connsiteX157" fmla="*/ 1104230 w 1407798"/>
                <a:gd name="connsiteY157" fmla="*/ 86716 h 111901"/>
                <a:gd name="connsiteX158" fmla="*/ 1117066 w 1407798"/>
                <a:gd name="connsiteY158" fmla="*/ 101575 h 111901"/>
                <a:gd name="connsiteX159" fmla="*/ 1123694 w 1407798"/>
                <a:gd name="connsiteY159" fmla="*/ 100668 h 111901"/>
                <a:gd name="connsiteX160" fmla="*/ 1123694 w 1407798"/>
                <a:gd name="connsiteY160" fmla="*/ 110156 h 111901"/>
                <a:gd name="connsiteX161" fmla="*/ 1112671 w 1407798"/>
                <a:gd name="connsiteY161" fmla="*/ 111900 h 111901"/>
                <a:gd name="connsiteX162" fmla="*/ 1096347 w 1407798"/>
                <a:gd name="connsiteY162" fmla="*/ 105901 h 111901"/>
                <a:gd name="connsiteX163" fmla="*/ 1090487 w 1407798"/>
                <a:gd name="connsiteY163" fmla="*/ 89227 h 111901"/>
                <a:gd name="connsiteX164" fmla="*/ 1090487 w 1407798"/>
                <a:gd name="connsiteY164" fmla="*/ 44718 h 111901"/>
                <a:gd name="connsiteX165" fmla="*/ 1080999 w 1407798"/>
                <a:gd name="connsiteY165" fmla="*/ 44718 h 111901"/>
                <a:gd name="connsiteX166" fmla="*/ 1080999 w 1407798"/>
                <a:gd name="connsiteY166" fmla="*/ 34393 h 111901"/>
                <a:gd name="connsiteX167" fmla="*/ 1090487 w 1407798"/>
                <a:gd name="connsiteY167" fmla="*/ 34393 h 111901"/>
                <a:gd name="connsiteX168" fmla="*/ 1090487 w 1407798"/>
                <a:gd name="connsiteY168" fmla="*/ 20650 h 111901"/>
                <a:gd name="connsiteX169" fmla="*/ 875630 w 1407798"/>
                <a:gd name="connsiteY169" fmla="*/ 19324 h 111901"/>
                <a:gd name="connsiteX170" fmla="*/ 875630 w 1407798"/>
                <a:gd name="connsiteY170" fmla="*/ 34393 h 111901"/>
                <a:gd name="connsiteX171" fmla="*/ 895443 w 1407798"/>
                <a:gd name="connsiteY171" fmla="*/ 34393 h 111901"/>
                <a:gd name="connsiteX172" fmla="*/ 895443 w 1407798"/>
                <a:gd name="connsiteY172" fmla="*/ 44718 h 111901"/>
                <a:gd name="connsiteX173" fmla="*/ 875630 w 1407798"/>
                <a:gd name="connsiteY173" fmla="*/ 44718 h 111901"/>
                <a:gd name="connsiteX174" fmla="*/ 875630 w 1407798"/>
                <a:gd name="connsiteY174" fmla="*/ 86716 h 111901"/>
                <a:gd name="connsiteX175" fmla="*/ 888466 w 1407798"/>
                <a:gd name="connsiteY175" fmla="*/ 101575 h 111901"/>
                <a:gd name="connsiteX176" fmla="*/ 895094 w 1407798"/>
                <a:gd name="connsiteY176" fmla="*/ 100668 h 111901"/>
                <a:gd name="connsiteX177" fmla="*/ 895094 w 1407798"/>
                <a:gd name="connsiteY177" fmla="*/ 110156 h 111901"/>
                <a:gd name="connsiteX178" fmla="*/ 884071 w 1407798"/>
                <a:gd name="connsiteY178" fmla="*/ 111900 h 111901"/>
                <a:gd name="connsiteX179" fmla="*/ 867747 w 1407798"/>
                <a:gd name="connsiteY179" fmla="*/ 105901 h 111901"/>
                <a:gd name="connsiteX180" fmla="*/ 861887 w 1407798"/>
                <a:gd name="connsiteY180" fmla="*/ 89227 h 111901"/>
                <a:gd name="connsiteX181" fmla="*/ 861887 w 1407798"/>
                <a:gd name="connsiteY181" fmla="*/ 44718 h 111901"/>
                <a:gd name="connsiteX182" fmla="*/ 852399 w 1407798"/>
                <a:gd name="connsiteY182" fmla="*/ 44718 h 111901"/>
                <a:gd name="connsiteX183" fmla="*/ 852399 w 1407798"/>
                <a:gd name="connsiteY183" fmla="*/ 34393 h 111901"/>
                <a:gd name="connsiteX184" fmla="*/ 861887 w 1407798"/>
                <a:gd name="connsiteY184" fmla="*/ 34393 h 111901"/>
                <a:gd name="connsiteX185" fmla="*/ 861887 w 1407798"/>
                <a:gd name="connsiteY185" fmla="*/ 20650 h 111901"/>
                <a:gd name="connsiteX186" fmla="*/ 1346685 w 1407798"/>
                <a:gd name="connsiteY186" fmla="*/ 6908 h 111901"/>
                <a:gd name="connsiteX187" fmla="*/ 1361335 w 1407798"/>
                <a:gd name="connsiteY187" fmla="*/ 6908 h 111901"/>
                <a:gd name="connsiteX188" fmla="*/ 1361335 w 1407798"/>
                <a:gd name="connsiteY188" fmla="*/ 99204 h 111901"/>
                <a:gd name="connsiteX189" fmla="*/ 1407798 w 1407798"/>
                <a:gd name="connsiteY189" fmla="*/ 99204 h 111901"/>
                <a:gd name="connsiteX190" fmla="*/ 1407798 w 1407798"/>
                <a:gd name="connsiteY190" fmla="*/ 110157 h 111901"/>
                <a:gd name="connsiteX191" fmla="*/ 1346685 w 1407798"/>
                <a:gd name="connsiteY191" fmla="*/ 110157 h 111901"/>
                <a:gd name="connsiteX192" fmla="*/ 1251435 w 1407798"/>
                <a:gd name="connsiteY192" fmla="*/ 6908 h 111901"/>
                <a:gd name="connsiteX193" fmla="*/ 1265178 w 1407798"/>
                <a:gd name="connsiteY193" fmla="*/ 6908 h 111901"/>
                <a:gd name="connsiteX194" fmla="*/ 1265178 w 1407798"/>
                <a:gd name="connsiteY194" fmla="*/ 57695 h 111901"/>
                <a:gd name="connsiteX195" fmla="*/ 1306967 w 1407798"/>
                <a:gd name="connsiteY195" fmla="*/ 6908 h 111901"/>
                <a:gd name="connsiteX196" fmla="*/ 1321692 w 1407798"/>
                <a:gd name="connsiteY196" fmla="*/ 6908 h 111901"/>
                <a:gd name="connsiteX197" fmla="*/ 1281249 w 1407798"/>
                <a:gd name="connsiteY197" fmla="*/ 56171 h 111901"/>
                <a:gd name="connsiteX198" fmla="*/ 1328833 w 1407798"/>
                <a:gd name="connsiteY198" fmla="*/ 110157 h 111901"/>
                <a:gd name="connsiteX199" fmla="*/ 1310315 w 1407798"/>
                <a:gd name="connsiteY199" fmla="*/ 110157 h 111901"/>
                <a:gd name="connsiteX200" fmla="*/ 1265178 w 1407798"/>
                <a:gd name="connsiteY200" fmla="*/ 57835 h 111901"/>
                <a:gd name="connsiteX201" fmla="*/ 1265178 w 1407798"/>
                <a:gd name="connsiteY201" fmla="*/ 110157 h 111901"/>
                <a:gd name="connsiteX202" fmla="*/ 1251435 w 1407798"/>
                <a:gd name="connsiteY202" fmla="*/ 110157 h 111901"/>
                <a:gd name="connsiteX203" fmla="*/ 1175235 w 1407798"/>
                <a:gd name="connsiteY203" fmla="*/ 6908 h 111901"/>
                <a:gd name="connsiteX204" fmla="*/ 1189885 w 1407798"/>
                <a:gd name="connsiteY204" fmla="*/ 6908 h 111901"/>
                <a:gd name="connsiteX205" fmla="*/ 1189885 w 1407798"/>
                <a:gd name="connsiteY205" fmla="*/ 99204 h 111901"/>
                <a:gd name="connsiteX206" fmla="*/ 1236348 w 1407798"/>
                <a:gd name="connsiteY206" fmla="*/ 99204 h 111901"/>
                <a:gd name="connsiteX207" fmla="*/ 1236348 w 1407798"/>
                <a:gd name="connsiteY207" fmla="*/ 110157 h 111901"/>
                <a:gd name="connsiteX208" fmla="*/ 1175235 w 1407798"/>
                <a:gd name="connsiteY208" fmla="*/ 110157 h 111901"/>
                <a:gd name="connsiteX209" fmla="*/ 518010 w 1407798"/>
                <a:gd name="connsiteY209" fmla="*/ 6908 h 111901"/>
                <a:gd name="connsiteX210" fmla="*/ 532381 w 1407798"/>
                <a:gd name="connsiteY210" fmla="*/ 6908 h 111901"/>
                <a:gd name="connsiteX211" fmla="*/ 584355 w 1407798"/>
                <a:gd name="connsiteY211" fmla="*/ 86639 h 111901"/>
                <a:gd name="connsiteX212" fmla="*/ 584355 w 1407798"/>
                <a:gd name="connsiteY212" fmla="*/ 6908 h 111901"/>
                <a:gd name="connsiteX213" fmla="*/ 596912 w 1407798"/>
                <a:gd name="connsiteY213" fmla="*/ 6908 h 111901"/>
                <a:gd name="connsiteX214" fmla="*/ 596912 w 1407798"/>
                <a:gd name="connsiteY214" fmla="*/ 110157 h 111901"/>
                <a:gd name="connsiteX215" fmla="*/ 582611 w 1407798"/>
                <a:gd name="connsiteY215" fmla="*/ 110157 h 111901"/>
                <a:gd name="connsiteX216" fmla="*/ 530567 w 1407798"/>
                <a:gd name="connsiteY216" fmla="*/ 30447 h 111901"/>
                <a:gd name="connsiteX217" fmla="*/ 530567 w 1407798"/>
                <a:gd name="connsiteY217" fmla="*/ 110157 h 111901"/>
                <a:gd name="connsiteX218" fmla="*/ 518010 w 1407798"/>
                <a:gd name="connsiteY218" fmla="*/ 110157 h 111901"/>
                <a:gd name="connsiteX219" fmla="*/ 137428 w 1407798"/>
                <a:gd name="connsiteY219" fmla="*/ 6908 h 111901"/>
                <a:gd name="connsiteX220" fmla="*/ 151172 w 1407798"/>
                <a:gd name="connsiteY220" fmla="*/ 6908 h 111901"/>
                <a:gd name="connsiteX221" fmla="*/ 151172 w 1407798"/>
                <a:gd name="connsiteY221" fmla="*/ 20651 h 111901"/>
                <a:gd name="connsiteX222" fmla="*/ 137428 w 1407798"/>
                <a:gd name="connsiteY222" fmla="*/ 20651 h 111901"/>
                <a:gd name="connsiteX223" fmla="*/ 0 w 1407798"/>
                <a:gd name="connsiteY223" fmla="*/ 6908 h 111901"/>
                <a:gd name="connsiteX224" fmla="*/ 14119 w 1407798"/>
                <a:gd name="connsiteY224" fmla="*/ 6908 h 111901"/>
                <a:gd name="connsiteX225" fmla="*/ 35242 w 1407798"/>
                <a:gd name="connsiteY225" fmla="*/ 88393 h 111901"/>
                <a:gd name="connsiteX226" fmla="*/ 54750 w 1407798"/>
                <a:gd name="connsiteY226" fmla="*/ 6908 h 111901"/>
                <a:gd name="connsiteX227" fmla="*/ 68842 w 1407798"/>
                <a:gd name="connsiteY227" fmla="*/ 6908 h 111901"/>
                <a:gd name="connsiteX228" fmla="*/ 87160 w 1407798"/>
                <a:gd name="connsiteY228" fmla="*/ 87301 h 111901"/>
                <a:gd name="connsiteX229" fmla="*/ 109921 w 1407798"/>
                <a:gd name="connsiteY229" fmla="*/ 6908 h 111901"/>
                <a:gd name="connsiteX230" fmla="*/ 121876 w 1407798"/>
                <a:gd name="connsiteY230" fmla="*/ 6908 h 111901"/>
                <a:gd name="connsiteX231" fmla="*/ 92924 w 1407798"/>
                <a:gd name="connsiteY231" fmla="*/ 110157 h 111901"/>
                <a:gd name="connsiteX232" fmla="*/ 78274 w 1407798"/>
                <a:gd name="connsiteY232" fmla="*/ 110157 h 111901"/>
                <a:gd name="connsiteX233" fmla="*/ 60175 w 1407798"/>
                <a:gd name="connsiteY233" fmla="*/ 30727 h 111901"/>
                <a:gd name="connsiteX234" fmla="*/ 41090 w 1407798"/>
                <a:gd name="connsiteY234" fmla="*/ 110157 h 111901"/>
                <a:gd name="connsiteX235" fmla="*/ 26579 w 1407798"/>
                <a:gd name="connsiteY235" fmla="*/ 110157 h 111901"/>
                <a:gd name="connsiteX236" fmla="*/ 1043373 w 1407798"/>
                <a:gd name="connsiteY236" fmla="*/ 0 h 111901"/>
                <a:gd name="connsiteX237" fmla="*/ 1057117 w 1407798"/>
                <a:gd name="connsiteY237" fmla="*/ 0 h 111901"/>
                <a:gd name="connsiteX238" fmla="*/ 1057117 w 1407798"/>
                <a:gd name="connsiteY238" fmla="*/ 110156 h 111901"/>
                <a:gd name="connsiteX239" fmla="*/ 1043373 w 1407798"/>
                <a:gd name="connsiteY239" fmla="*/ 110156 h 111901"/>
                <a:gd name="connsiteX240" fmla="*/ 1043373 w 1407798"/>
                <a:gd name="connsiteY240" fmla="*/ 95924 h 111901"/>
                <a:gd name="connsiteX241" fmla="*/ 1018086 w 1407798"/>
                <a:gd name="connsiteY241" fmla="*/ 111900 h 111901"/>
                <a:gd name="connsiteX242" fmla="*/ 996537 w 1407798"/>
                <a:gd name="connsiteY242" fmla="*/ 101924 h 111901"/>
                <a:gd name="connsiteX243" fmla="*/ 988679 w 1407798"/>
                <a:gd name="connsiteY243" fmla="*/ 74647 h 111901"/>
                <a:gd name="connsiteX244" fmla="*/ 997585 w 1407798"/>
                <a:gd name="connsiteY244" fmla="*/ 44230 h 111901"/>
                <a:gd name="connsiteX245" fmla="*/ 1021021 w 1407798"/>
                <a:gd name="connsiteY245" fmla="*/ 32719 h 111901"/>
                <a:gd name="connsiteX246" fmla="*/ 1043373 w 1407798"/>
                <a:gd name="connsiteY246" fmla="*/ 43044 h 11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407798" h="111901">
                  <a:moveTo>
                    <a:pt x="951128" y="73322"/>
                  </a:moveTo>
                  <a:cubicBezTo>
                    <a:pt x="943500" y="73322"/>
                    <a:pt x="937349" y="74741"/>
                    <a:pt x="932675" y="77578"/>
                  </a:cubicBezTo>
                  <a:cubicBezTo>
                    <a:pt x="928001" y="80415"/>
                    <a:pt x="925664" y="84182"/>
                    <a:pt x="925664" y="88879"/>
                  </a:cubicBezTo>
                  <a:cubicBezTo>
                    <a:pt x="925664" y="92181"/>
                    <a:pt x="926827" y="94972"/>
                    <a:pt x="929152" y="97251"/>
                  </a:cubicBezTo>
                  <a:cubicBezTo>
                    <a:pt x="931478" y="99530"/>
                    <a:pt x="934315" y="100669"/>
                    <a:pt x="937663" y="100669"/>
                  </a:cubicBezTo>
                  <a:cubicBezTo>
                    <a:pt x="943384" y="100669"/>
                    <a:pt x="949337" y="98135"/>
                    <a:pt x="955523" y="93065"/>
                  </a:cubicBezTo>
                  <a:lnTo>
                    <a:pt x="955523" y="73462"/>
                  </a:lnTo>
                  <a:close/>
                  <a:moveTo>
                    <a:pt x="649504" y="43045"/>
                  </a:moveTo>
                  <a:cubicBezTo>
                    <a:pt x="638947" y="43045"/>
                    <a:pt x="633063" y="50091"/>
                    <a:pt x="631854" y="64183"/>
                  </a:cubicBezTo>
                  <a:lnTo>
                    <a:pt x="665271" y="64183"/>
                  </a:lnTo>
                  <a:cubicBezTo>
                    <a:pt x="665271" y="50091"/>
                    <a:pt x="660015" y="43045"/>
                    <a:pt x="649504" y="43045"/>
                  </a:cubicBezTo>
                  <a:close/>
                  <a:moveTo>
                    <a:pt x="373279" y="43045"/>
                  </a:moveTo>
                  <a:cubicBezTo>
                    <a:pt x="362722" y="43045"/>
                    <a:pt x="356838" y="50091"/>
                    <a:pt x="355629" y="64183"/>
                  </a:cubicBezTo>
                  <a:lnTo>
                    <a:pt x="389046" y="64183"/>
                  </a:lnTo>
                  <a:cubicBezTo>
                    <a:pt x="389046" y="50091"/>
                    <a:pt x="383790" y="43045"/>
                    <a:pt x="373279" y="43045"/>
                  </a:cubicBezTo>
                  <a:close/>
                  <a:moveTo>
                    <a:pt x="201829" y="43045"/>
                  </a:moveTo>
                  <a:cubicBezTo>
                    <a:pt x="191272" y="43045"/>
                    <a:pt x="185388" y="50091"/>
                    <a:pt x="184179" y="64183"/>
                  </a:cubicBezTo>
                  <a:lnTo>
                    <a:pt x="217596" y="64183"/>
                  </a:lnTo>
                  <a:cubicBezTo>
                    <a:pt x="217596" y="50091"/>
                    <a:pt x="212340" y="43045"/>
                    <a:pt x="201829" y="43045"/>
                  </a:cubicBezTo>
                  <a:close/>
                  <a:moveTo>
                    <a:pt x="1023107" y="43044"/>
                  </a:moveTo>
                  <a:cubicBezTo>
                    <a:pt x="1016817" y="43044"/>
                    <a:pt x="1011949" y="45672"/>
                    <a:pt x="1008501" y="50927"/>
                  </a:cubicBezTo>
                  <a:cubicBezTo>
                    <a:pt x="1005053" y="56183"/>
                    <a:pt x="1003329" y="63624"/>
                    <a:pt x="1003329" y="73251"/>
                  </a:cubicBezTo>
                  <a:cubicBezTo>
                    <a:pt x="1003329" y="90971"/>
                    <a:pt x="1009199" y="99831"/>
                    <a:pt x="1020940" y="99831"/>
                  </a:cubicBezTo>
                  <a:cubicBezTo>
                    <a:pt x="1028581" y="99831"/>
                    <a:pt x="1036058" y="95669"/>
                    <a:pt x="1043373" y="87344"/>
                  </a:cubicBezTo>
                  <a:lnTo>
                    <a:pt x="1043373" y="52462"/>
                  </a:lnTo>
                  <a:cubicBezTo>
                    <a:pt x="1036245" y="46183"/>
                    <a:pt x="1029490" y="43044"/>
                    <a:pt x="1023107" y="43044"/>
                  </a:cubicBezTo>
                  <a:close/>
                  <a:moveTo>
                    <a:pt x="708091" y="34394"/>
                  </a:moveTo>
                  <a:lnTo>
                    <a:pt x="721835" y="34394"/>
                  </a:lnTo>
                  <a:lnTo>
                    <a:pt x="721835" y="84345"/>
                  </a:lnTo>
                  <a:cubicBezTo>
                    <a:pt x="721835" y="90019"/>
                    <a:pt x="722660" y="94053"/>
                    <a:pt x="724311" y="96449"/>
                  </a:cubicBezTo>
                  <a:cubicBezTo>
                    <a:pt x="725962" y="98844"/>
                    <a:pt x="728718" y="100041"/>
                    <a:pt x="732578" y="100041"/>
                  </a:cubicBezTo>
                  <a:cubicBezTo>
                    <a:pt x="740950" y="100041"/>
                    <a:pt x="748856" y="94530"/>
                    <a:pt x="756298" y="83508"/>
                  </a:cubicBezTo>
                  <a:lnTo>
                    <a:pt x="756298" y="34394"/>
                  </a:lnTo>
                  <a:lnTo>
                    <a:pt x="770041" y="34394"/>
                  </a:lnTo>
                  <a:lnTo>
                    <a:pt x="770041" y="110157"/>
                  </a:lnTo>
                  <a:lnTo>
                    <a:pt x="756298" y="110157"/>
                  </a:lnTo>
                  <a:lnTo>
                    <a:pt x="756298" y="95925"/>
                  </a:lnTo>
                  <a:cubicBezTo>
                    <a:pt x="748996" y="106576"/>
                    <a:pt x="740136" y="111901"/>
                    <a:pt x="729718" y="111901"/>
                  </a:cubicBezTo>
                  <a:cubicBezTo>
                    <a:pt x="723114" y="111901"/>
                    <a:pt x="717858" y="109820"/>
                    <a:pt x="713951" y="105657"/>
                  </a:cubicBezTo>
                  <a:cubicBezTo>
                    <a:pt x="710045" y="101495"/>
                    <a:pt x="708091" y="95879"/>
                    <a:pt x="708091" y="88810"/>
                  </a:cubicBezTo>
                  <a:close/>
                  <a:moveTo>
                    <a:pt x="137428" y="34394"/>
                  </a:moveTo>
                  <a:lnTo>
                    <a:pt x="151172" y="34394"/>
                  </a:lnTo>
                  <a:lnTo>
                    <a:pt x="151172" y="110157"/>
                  </a:lnTo>
                  <a:lnTo>
                    <a:pt x="137428" y="110157"/>
                  </a:lnTo>
                  <a:close/>
                  <a:moveTo>
                    <a:pt x="944640" y="32720"/>
                  </a:moveTo>
                  <a:cubicBezTo>
                    <a:pt x="953058" y="32720"/>
                    <a:pt x="959267" y="34638"/>
                    <a:pt x="963266" y="38475"/>
                  </a:cubicBezTo>
                  <a:cubicBezTo>
                    <a:pt x="967266" y="42312"/>
                    <a:pt x="969266" y="48231"/>
                    <a:pt x="969266" y="56230"/>
                  </a:cubicBezTo>
                  <a:lnTo>
                    <a:pt x="969266" y="90554"/>
                  </a:lnTo>
                  <a:cubicBezTo>
                    <a:pt x="969266" y="98414"/>
                    <a:pt x="971685" y="102344"/>
                    <a:pt x="976521" y="102344"/>
                  </a:cubicBezTo>
                  <a:cubicBezTo>
                    <a:pt x="977126" y="102344"/>
                    <a:pt x="978010" y="102251"/>
                    <a:pt x="979172" y="102065"/>
                  </a:cubicBezTo>
                  <a:lnTo>
                    <a:pt x="980149" y="109669"/>
                  </a:lnTo>
                  <a:cubicBezTo>
                    <a:pt x="977033" y="111157"/>
                    <a:pt x="973591" y="111901"/>
                    <a:pt x="969824" y="111901"/>
                  </a:cubicBezTo>
                  <a:cubicBezTo>
                    <a:pt x="963406" y="111901"/>
                    <a:pt x="959313" y="108111"/>
                    <a:pt x="957546" y="100530"/>
                  </a:cubicBezTo>
                  <a:cubicBezTo>
                    <a:pt x="949314" y="108111"/>
                    <a:pt x="941384" y="111901"/>
                    <a:pt x="933757" y="111901"/>
                  </a:cubicBezTo>
                  <a:cubicBezTo>
                    <a:pt x="927478" y="111901"/>
                    <a:pt x="922269" y="109936"/>
                    <a:pt x="918130" y="106006"/>
                  </a:cubicBezTo>
                  <a:cubicBezTo>
                    <a:pt x="913990" y="102076"/>
                    <a:pt x="911921" y="97111"/>
                    <a:pt x="911921" y="91112"/>
                  </a:cubicBezTo>
                  <a:cubicBezTo>
                    <a:pt x="911921" y="82833"/>
                    <a:pt x="915397" y="76473"/>
                    <a:pt x="922350" y="72032"/>
                  </a:cubicBezTo>
                  <a:cubicBezTo>
                    <a:pt x="929303" y="67590"/>
                    <a:pt x="939291" y="65369"/>
                    <a:pt x="952314" y="65369"/>
                  </a:cubicBezTo>
                  <a:lnTo>
                    <a:pt x="955523" y="65369"/>
                  </a:lnTo>
                  <a:lnTo>
                    <a:pt x="955523" y="56230"/>
                  </a:lnTo>
                  <a:cubicBezTo>
                    <a:pt x="955523" y="47440"/>
                    <a:pt x="950942" y="43045"/>
                    <a:pt x="941779" y="43045"/>
                  </a:cubicBezTo>
                  <a:cubicBezTo>
                    <a:pt x="934664" y="43045"/>
                    <a:pt x="926897" y="45277"/>
                    <a:pt x="918478" y="49742"/>
                  </a:cubicBezTo>
                  <a:lnTo>
                    <a:pt x="918478" y="38371"/>
                  </a:lnTo>
                  <a:cubicBezTo>
                    <a:pt x="927734" y="34604"/>
                    <a:pt x="936454" y="32720"/>
                    <a:pt x="944640" y="32720"/>
                  </a:cubicBezTo>
                  <a:close/>
                  <a:moveTo>
                    <a:pt x="818512" y="32720"/>
                  </a:moveTo>
                  <a:cubicBezTo>
                    <a:pt x="822745" y="32720"/>
                    <a:pt x="827977" y="33301"/>
                    <a:pt x="834209" y="34464"/>
                  </a:cubicBezTo>
                  <a:lnTo>
                    <a:pt x="837070" y="35022"/>
                  </a:lnTo>
                  <a:lnTo>
                    <a:pt x="837070" y="46463"/>
                  </a:lnTo>
                  <a:cubicBezTo>
                    <a:pt x="829396" y="44184"/>
                    <a:pt x="823280" y="43045"/>
                    <a:pt x="818722" y="43045"/>
                  </a:cubicBezTo>
                  <a:cubicBezTo>
                    <a:pt x="814722" y="43045"/>
                    <a:pt x="811525" y="43917"/>
                    <a:pt x="809129" y="45661"/>
                  </a:cubicBezTo>
                  <a:cubicBezTo>
                    <a:pt x="806734" y="47405"/>
                    <a:pt x="805537" y="49742"/>
                    <a:pt x="805537" y="52672"/>
                  </a:cubicBezTo>
                  <a:cubicBezTo>
                    <a:pt x="805537" y="56812"/>
                    <a:pt x="808885" y="60300"/>
                    <a:pt x="815582" y="63137"/>
                  </a:cubicBezTo>
                  <a:lnTo>
                    <a:pt x="822210" y="65927"/>
                  </a:lnTo>
                  <a:cubicBezTo>
                    <a:pt x="829698" y="69090"/>
                    <a:pt x="835000" y="72427"/>
                    <a:pt x="838116" y="75938"/>
                  </a:cubicBezTo>
                  <a:cubicBezTo>
                    <a:pt x="841232" y="79450"/>
                    <a:pt x="842790" y="83833"/>
                    <a:pt x="842790" y="89089"/>
                  </a:cubicBezTo>
                  <a:cubicBezTo>
                    <a:pt x="842790" y="95739"/>
                    <a:pt x="840162" y="101204"/>
                    <a:pt x="834907" y="105483"/>
                  </a:cubicBezTo>
                  <a:cubicBezTo>
                    <a:pt x="829651" y="109762"/>
                    <a:pt x="822931" y="111901"/>
                    <a:pt x="814745" y="111901"/>
                  </a:cubicBezTo>
                  <a:cubicBezTo>
                    <a:pt x="808467" y="111901"/>
                    <a:pt x="800839" y="110436"/>
                    <a:pt x="791863" y="107506"/>
                  </a:cubicBezTo>
                  <a:lnTo>
                    <a:pt x="791863" y="94879"/>
                  </a:lnTo>
                  <a:cubicBezTo>
                    <a:pt x="800839" y="99344"/>
                    <a:pt x="808653" y="101576"/>
                    <a:pt x="815303" y="101576"/>
                  </a:cubicBezTo>
                  <a:cubicBezTo>
                    <a:pt x="819257" y="101576"/>
                    <a:pt x="822536" y="100507"/>
                    <a:pt x="825140" y="98367"/>
                  </a:cubicBezTo>
                  <a:cubicBezTo>
                    <a:pt x="827744" y="96228"/>
                    <a:pt x="829047" y="93553"/>
                    <a:pt x="829047" y="90344"/>
                  </a:cubicBezTo>
                  <a:cubicBezTo>
                    <a:pt x="829047" y="85647"/>
                    <a:pt x="825396" y="81764"/>
                    <a:pt x="818094" y="78694"/>
                  </a:cubicBezTo>
                  <a:lnTo>
                    <a:pt x="810071" y="75276"/>
                  </a:lnTo>
                  <a:cubicBezTo>
                    <a:pt x="798211" y="70346"/>
                    <a:pt x="792282" y="63253"/>
                    <a:pt x="792282" y="53998"/>
                  </a:cubicBezTo>
                  <a:cubicBezTo>
                    <a:pt x="792282" y="47394"/>
                    <a:pt x="794619" y="42196"/>
                    <a:pt x="799293" y="38406"/>
                  </a:cubicBezTo>
                  <a:cubicBezTo>
                    <a:pt x="803967" y="34615"/>
                    <a:pt x="810373" y="32720"/>
                    <a:pt x="818512" y="32720"/>
                  </a:cubicBezTo>
                  <a:close/>
                  <a:moveTo>
                    <a:pt x="650341" y="32720"/>
                  </a:moveTo>
                  <a:cubicBezTo>
                    <a:pt x="659504" y="32720"/>
                    <a:pt x="666585" y="35987"/>
                    <a:pt x="671584" y="42522"/>
                  </a:cubicBezTo>
                  <a:cubicBezTo>
                    <a:pt x="676584" y="49056"/>
                    <a:pt x="679084" y="58323"/>
                    <a:pt x="679084" y="70322"/>
                  </a:cubicBezTo>
                  <a:lnTo>
                    <a:pt x="679014" y="74508"/>
                  </a:lnTo>
                  <a:lnTo>
                    <a:pt x="631226" y="74508"/>
                  </a:lnTo>
                  <a:cubicBezTo>
                    <a:pt x="633226" y="92461"/>
                    <a:pt x="642040" y="101437"/>
                    <a:pt x="657667" y="101437"/>
                  </a:cubicBezTo>
                  <a:cubicBezTo>
                    <a:pt x="663387" y="101437"/>
                    <a:pt x="670410" y="99879"/>
                    <a:pt x="678735" y="96763"/>
                  </a:cubicBezTo>
                  <a:lnTo>
                    <a:pt x="678735" y="107715"/>
                  </a:lnTo>
                  <a:cubicBezTo>
                    <a:pt x="669526" y="110506"/>
                    <a:pt x="661643" y="111901"/>
                    <a:pt x="655085" y="111901"/>
                  </a:cubicBezTo>
                  <a:cubicBezTo>
                    <a:pt x="643877" y="111901"/>
                    <a:pt x="634761" y="108195"/>
                    <a:pt x="627738" y="100784"/>
                  </a:cubicBezTo>
                  <a:cubicBezTo>
                    <a:pt x="620715" y="93372"/>
                    <a:pt x="617204" y="83765"/>
                    <a:pt x="617204" y="71962"/>
                  </a:cubicBezTo>
                  <a:cubicBezTo>
                    <a:pt x="617204" y="60484"/>
                    <a:pt x="620308" y="51075"/>
                    <a:pt x="626517" y="43733"/>
                  </a:cubicBezTo>
                  <a:cubicBezTo>
                    <a:pt x="632726" y="36391"/>
                    <a:pt x="640668" y="32720"/>
                    <a:pt x="650341" y="32720"/>
                  </a:cubicBezTo>
                  <a:close/>
                  <a:moveTo>
                    <a:pt x="470166" y="32720"/>
                  </a:moveTo>
                  <a:cubicBezTo>
                    <a:pt x="471562" y="32720"/>
                    <a:pt x="473027" y="32837"/>
                    <a:pt x="474561" y="33071"/>
                  </a:cubicBezTo>
                  <a:lnTo>
                    <a:pt x="474561" y="45975"/>
                  </a:lnTo>
                  <a:cubicBezTo>
                    <a:pt x="472189" y="45184"/>
                    <a:pt x="470097" y="44789"/>
                    <a:pt x="468283" y="44789"/>
                  </a:cubicBezTo>
                  <a:cubicBezTo>
                    <a:pt x="459586" y="44789"/>
                    <a:pt x="452307" y="49946"/>
                    <a:pt x="446447" y="60260"/>
                  </a:cubicBezTo>
                  <a:lnTo>
                    <a:pt x="446447" y="110157"/>
                  </a:lnTo>
                  <a:lnTo>
                    <a:pt x="432704" y="110157"/>
                  </a:lnTo>
                  <a:lnTo>
                    <a:pt x="432704" y="34394"/>
                  </a:lnTo>
                  <a:lnTo>
                    <a:pt x="446447" y="34394"/>
                  </a:lnTo>
                  <a:lnTo>
                    <a:pt x="446447" y="48626"/>
                  </a:lnTo>
                  <a:cubicBezTo>
                    <a:pt x="451888" y="38022"/>
                    <a:pt x="459795" y="32720"/>
                    <a:pt x="470166" y="32720"/>
                  </a:cubicBezTo>
                  <a:close/>
                  <a:moveTo>
                    <a:pt x="374116" y="32720"/>
                  </a:moveTo>
                  <a:cubicBezTo>
                    <a:pt x="383279" y="32720"/>
                    <a:pt x="390360" y="35987"/>
                    <a:pt x="395359" y="42522"/>
                  </a:cubicBezTo>
                  <a:cubicBezTo>
                    <a:pt x="400359" y="49056"/>
                    <a:pt x="402859" y="58323"/>
                    <a:pt x="402859" y="70322"/>
                  </a:cubicBezTo>
                  <a:lnTo>
                    <a:pt x="402789" y="74508"/>
                  </a:lnTo>
                  <a:lnTo>
                    <a:pt x="355001" y="74508"/>
                  </a:lnTo>
                  <a:cubicBezTo>
                    <a:pt x="357001" y="92461"/>
                    <a:pt x="365815" y="101437"/>
                    <a:pt x="381441" y="101437"/>
                  </a:cubicBezTo>
                  <a:cubicBezTo>
                    <a:pt x="387162" y="101437"/>
                    <a:pt x="394185" y="99879"/>
                    <a:pt x="402510" y="96763"/>
                  </a:cubicBezTo>
                  <a:lnTo>
                    <a:pt x="402510" y="107715"/>
                  </a:lnTo>
                  <a:cubicBezTo>
                    <a:pt x="393301" y="110506"/>
                    <a:pt x="385418" y="111901"/>
                    <a:pt x="378860" y="111901"/>
                  </a:cubicBezTo>
                  <a:cubicBezTo>
                    <a:pt x="367652" y="111901"/>
                    <a:pt x="358536" y="108195"/>
                    <a:pt x="351513" y="100784"/>
                  </a:cubicBezTo>
                  <a:cubicBezTo>
                    <a:pt x="344490" y="93372"/>
                    <a:pt x="340979" y="83765"/>
                    <a:pt x="340979" y="71962"/>
                  </a:cubicBezTo>
                  <a:cubicBezTo>
                    <a:pt x="340979" y="60484"/>
                    <a:pt x="344083" y="51075"/>
                    <a:pt x="350292" y="43733"/>
                  </a:cubicBezTo>
                  <a:cubicBezTo>
                    <a:pt x="356501" y="36391"/>
                    <a:pt x="364443" y="32720"/>
                    <a:pt x="374116" y="32720"/>
                  </a:cubicBezTo>
                  <a:close/>
                  <a:moveTo>
                    <a:pt x="301646" y="32720"/>
                  </a:moveTo>
                  <a:cubicBezTo>
                    <a:pt x="308251" y="32720"/>
                    <a:pt x="313494" y="34801"/>
                    <a:pt x="317378" y="38964"/>
                  </a:cubicBezTo>
                  <a:cubicBezTo>
                    <a:pt x="321261" y="43126"/>
                    <a:pt x="323203" y="48719"/>
                    <a:pt x="323203" y="55742"/>
                  </a:cubicBezTo>
                  <a:lnTo>
                    <a:pt x="323203" y="110157"/>
                  </a:lnTo>
                  <a:lnTo>
                    <a:pt x="309460" y="110157"/>
                  </a:lnTo>
                  <a:lnTo>
                    <a:pt x="309460" y="60207"/>
                  </a:lnTo>
                  <a:cubicBezTo>
                    <a:pt x="309460" y="54579"/>
                    <a:pt x="308634" y="50568"/>
                    <a:pt x="306983" y="48173"/>
                  </a:cubicBezTo>
                  <a:cubicBezTo>
                    <a:pt x="305332" y="45777"/>
                    <a:pt x="302600" y="44580"/>
                    <a:pt x="298786" y="44580"/>
                  </a:cubicBezTo>
                  <a:cubicBezTo>
                    <a:pt x="290368" y="44580"/>
                    <a:pt x="282438" y="50091"/>
                    <a:pt x="274997" y="61114"/>
                  </a:cubicBezTo>
                  <a:lnTo>
                    <a:pt x="274997" y="110157"/>
                  </a:lnTo>
                  <a:lnTo>
                    <a:pt x="261254" y="110157"/>
                  </a:lnTo>
                  <a:lnTo>
                    <a:pt x="261254" y="34394"/>
                  </a:lnTo>
                  <a:lnTo>
                    <a:pt x="274997" y="34394"/>
                  </a:lnTo>
                  <a:lnTo>
                    <a:pt x="274997" y="48626"/>
                  </a:lnTo>
                  <a:cubicBezTo>
                    <a:pt x="282252" y="38022"/>
                    <a:pt x="291135" y="32720"/>
                    <a:pt x="301646" y="32720"/>
                  </a:cubicBezTo>
                  <a:close/>
                  <a:moveTo>
                    <a:pt x="202666" y="32720"/>
                  </a:moveTo>
                  <a:cubicBezTo>
                    <a:pt x="211829" y="32720"/>
                    <a:pt x="218910" y="35987"/>
                    <a:pt x="223909" y="42522"/>
                  </a:cubicBezTo>
                  <a:cubicBezTo>
                    <a:pt x="228909" y="49056"/>
                    <a:pt x="231409" y="58323"/>
                    <a:pt x="231409" y="70322"/>
                  </a:cubicBezTo>
                  <a:lnTo>
                    <a:pt x="231339" y="74508"/>
                  </a:lnTo>
                  <a:lnTo>
                    <a:pt x="183551" y="74508"/>
                  </a:lnTo>
                  <a:cubicBezTo>
                    <a:pt x="185551" y="92461"/>
                    <a:pt x="194365" y="101437"/>
                    <a:pt x="209992" y="101437"/>
                  </a:cubicBezTo>
                  <a:cubicBezTo>
                    <a:pt x="215712" y="101437"/>
                    <a:pt x="222735" y="99879"/>
                    <a:pt x="231060" y="96763"/>
                  </a:cubicBezTo>
                  <a:lnTo>
                    <a:pt x="231060" y="107715"/>
                  </a:lnTo>
                  <a:cubicBezTo>
                    <a:pt x="221851" y="110506"/>
                    <a:pt x="213968" y="111901"/>
                    <a:pt x="207410" y="111901"/>
                  </a:cubicBezTo>
                  <a:cubicBezTo>
                    <a:pt x="196202" y="111901"/>
                    <a:pt x="187086" y="108195"/>
                    <a:pt x="180063" y="100784"/>
                  </a:cubicBezTo>
                  <a:cubicBezTo>
                    <a:pt x="173040" y="93372"/>
                    <a:pt x="169529" y="83765"/>
                    <a:pt x="169529" y="71962"/>
                  </a:cubicBezTo>
                  <a:cubicBezTo>
                    <a:pt x="169529" y="60484"/>
                    <a:pt x="172633" y="51075"/>
                    <a:pt x="178842" y="43733"/>
                  </a:cubicBezTo>
                  <a:cubicBezTo>
                    <a:pt x="185051" y="36391"/>
                    <a:pt x="192993" y="32720"/>
                    <a:pt x="202666" y="32720"/>
                  </a:cubicBezTo>
                  <a:close/>
                  <a:moveTo>
                    <a:pt x="1104230" y="19324"/>
                  </a:moveTo>
                  <a:lnTo>
                    <a:pt x="1104230" y="34393"/>
                  </a:lnTo>
                  <a:lnTo>
                    <a:pt x="1124043" y="34393"/>
                  </a:lnTo>
                  <a:lnTo>
                    <a:pt x="1124043" y="44718"/>
                  </a:lnTo>
                  <a:lnTo>
                    <a:pt x="1104230" y="44718"/>
                  </a:lnTo>
                  <a:lnTo>
                    <a:pt x="1104230" y="86716"/>
                  </a:lnTo>
                  <a:cubicBezTo>
                    <a:pt x="1104230" y="96622"/>
                    <a:pt x="1108509" y="101575"/>
                    <a:pt x="1117066" y="101575"/>
                  </a:cubicBezTo>
                  <a:cubicBezTo>
                    <a:pt x="1118880" y="101575"/>
                    <a:pt x="1121089" y="101273"/>
                    <a:pt x="1123694" y="100668"/>
                  </a:cubicBezTo>
                  <a:lnTo>
                    <a:pt x="1123694" y="110156"/>
                  </a:lnTo>
                  <a:cubicBezTo>
                    <a:pt x="1119462" y="111319"/>
                    <a:pt x="1115787" y="111900"/>
                    <a:pt x="1112671" y="111900"/>
                  </a:cubicBezTo>
                  <a:cubicBezTo>
                    <a:pt x="1105695" y="111900"/>
                    <a:pt x="1100253" y="109900"/>
                    <a:pt x="1096347" y="105901"/>
                  </a:cubicBezTo>
                  <a:cubicBezTo>
                    <a:pt x="1092440" y="101901"/>
                    <a:pt x="1090487" y="96343"/>
                    <a:pt x="1090487" y="89227"/>
                  </a:cubicBezTo>
                  <a:lnTo>
                    <a:pt x="1090487" y="44718"/>
                  </a:lnTo>
                  <a:lnTo>
                    <a:pt x="1080999" y="44718"/>
                  </a:lnTo>
                  <a:lnTo>
                    <a:pt x="1080999" y="34393"/>
                  </a:lnTo>
                  <a:lnTo>
                    <a:pt x="1090487" y="34393"/>
                  </a:lnTo>
                  <a:lnTo>
                    <a:pt x="1090487" y="20650"/>
                  </a:lnTo>
                  <a:close/>
                  <a:moveTo>
                    <a:pt x="875630" y="19324"/>
                  </a:moveTo>
                  <a:lnTo>
                    <a:pt x="875630" y="34393"/>
                  </a:lnTo>
                  <a:lnTo>
                    <a:pt x="895443" y="34393"/>
                  </a:lnTo>
                  <a:lnTo>
                    <a:pt x="895443" y="44718"/>
                  </a:lnTo>
                  <a:lnTo>
                    <a:pt x="875630" y="44718"/>
                  </a:lnTo>
                  <a:lnTo>
                    <a:pt x="875630" y="86716"/>
                  </a:lnTo>
                  <a:cubicBezTo>
                    <a:pt x="875630" y="96622"/>
                    <a:pt x="879909" y="101575"/>
                    <a:pt x="888466" y="101575"/>
                  </a:cubicBezTo>
                  <a:cubicBezTo>
                    <a:pt x="890280" y="101575"/>
                    <a:pt x="892489" y="101273"/>
                    <a:pt x="895094" y="100668"/>
                  </a:cubicBezTo>
                  <a:lnTo>
                    <a:pt x="895094" y="110156"/>
                  </a:lnTo>
                  <a:cubicBezTo>
                    <a:pt x="890862" y="111319"/>
                    <a:pt x="887187" y="111900"/>
                    <a:pt x="884071" y="111900"/>
                  </a:cubicBezTo>
                  <a:cubicBezTo>
                    <a:pt x="877095" y="111900"/>
                    <a:pt x="871653" y="109900"/>
                    <a:pt x="867747" y="105901"/>
                  </a:cubicBezTo>
                  <a:cubicBezTo>
                    <a:pt x="863840" y="101901"/>
                    <a:pt x="861887" y="96343"/>
                    <a:pt x="861887" y="89227"/>
                  </a:cubicBezTo>
                  <a:lnTo>
                    <a:pt x="861887" y="44718"/>
                  </a:lnTo>
                  <a:lnTo>
                    <a:pt x="852399" y="44718"/>
                  </a:lnTo>
                  <a:lnTo>
                    <a:pt x="852399" y="34393"/>
                  </a:lnTo>
                  <a:lnTo>
                    <a:pt x="861887" y="34393"/>
                  </a:lnTo>
                  <a:lnTo>
                    <a:pt x="861887" y="20650"/>
                  </a:lnTo>
                  <a:close/>
                  <a:moveTo>
                    <a:pt x="1346685" y="6908"/>
                  </a:moveTo>
                  <a:lnTo>
                    <a:pt x="1361335" y="6908"/>
                  </a:lnTo>
                  <a:lnTo>
                    <a:pt x="1361335" y="99204"/>
                  </a:lnTo>
                  <a:lnTo>
                    <a:pt x="1407798" y="99204"/>
                  </a:lnTo>
                  <a:lnTo>
                    <a:pt x="1407798" y="110157"/>
                  </a:lnTo>
                  <a:lnTo>
                    <a:pt x="1346685" y="110157"/>
                  </a:lnTo>
                  <a:close/>
                  <a:moveTo>
                    <a:pt x="1251435" y="6908"/>
                  </a:moveTo>
                  <a:lnTo>
                    <a:pt x="1265178" y="6908"/>
                  </a:lnTo>
                  <a:lnTo>
                    <a:pt x="1265178" y="57695"/>
                  </a:lnTo>
                  <a:lnTo>
                    <a:pt x="1306967" y="6908"/>
                  </a:lnTo>
                  <a:lnTo>
                    <a:pt x="1321692" y="6908"/>
                  </a:lnTo>
                  <a:lnTo>
                    <a:pt x="1281249" y="56171"/>
                  </a:lnTo>
                  <a:lnTo>
                    <a:pt x="1328833" y="110157"/>
                  </a:lnTo>
                  <a:lnTo>
                    <a:pt x="1310315" y="110157"/>
                  </a:lnTo>
                  <a:lnTo>
                    <a:pt x="1265178" y="57835"/>
                  </a:lnTo>
                  <a:lnTo>
                    <a:pt x="1265178" y="110157"/>
                  </a:lnTo>
                  <a:lnTo>
                    <a:pt x="1251435" y="110157"/>
                  </a:lnTo>
                  <a:close/>
                  <a:moveTo>
                    <a:pt x="1175235" y="6908"/>
                  </a:moveTo>
                  <a:lnTo>
                    <a:pt x="1189885" y="6908"/>
                  </a:lnTo>
                  <a:lnTo>
                    <a:pt x="1189885" y="99204"/>
                  </a:lnTo>
                  <a:lnTo>
                    <a:pt x="1236348" y="99204"/>
                  </a:lnTo>
                  <a:lnTo>
                    <a:pt x="1236348" y="110157"/>
                  </a:lnTo>
                  <a:lnTo>
                    <a:pt x="1175235" y="110157"/>
                  </a:lnTo>
                  <a:close/>
                  <a:moveTo>
                    <a:pt x="518010" y="6908"/>
                  </a:moveTo>
                  <a:lnTo>
                    <a:pt x="532381" y="6908"/>
                  </a:lnTo>
                  <a:lnTo>
                    <a:pt x="584355" y="86639"/>
                  </a:lnTo>
                  <a:lnTo>
                    <a:pt x="584355" y="6908"/>
                  </a:lnTo>
                  <a:lnTo>
                    <a:pt x="596912" y="6908"/>
                  </a:lnTo>
                  <a:lnTo>
                    <a:pt x="596912" y="110157"/>
                  </a:lnTo>
                  <a:lnTo>
                    <a:pt x="582611" y="110157"/>
                  </a:lnTo>
                  <a:lnTo>
                    <a:pt x="530567" y="30447"/>
                  </a:lnTo>
                  <a:lnTo>
                    <a:pt x="530567" y="110157"/>
                  </a:lnTo>
                  <a:lnTo>
                    <a:pt x="518010" y="110157"/>
                  </a:lnTo>
                  <a:close/>
                  <a:moveTo>
                    <a:pt x="137428" y="6908"/>
                  </a:moveTo>
                  <a:lnTo>
                    <a:pt x="151172" y="6908"/>
                  </a:lnTo>
                  <a:lnTo>
                    <a:pt x="151172" y="20651"/>
                  </a:lnTo>
                  <a:lnTo>
                    <a:pt x="137428" y="20651"/>
                  </a:lnTo>
                  <a:close/>
                  <a:moveTo>
                    <a:pt x="0" y="6908"/>
                  </a:moveTo>
                  <a:lnTo>
                    <a:pt x="14119" y="6908"/>
                  </a:lnTo>
                  <a:lnTo>
                    <a:pt x="35242" y="88393"/>
                  </a:lnTo>
                  <a:lnTo>
                    <a:pt x="54750" y="6908"/>
                  </a:lnTo>
                  <a:lnTo>
                    <a:pt x="68842" y="6908"/>
                  </a:lnTo>
                  <a:lnTo>
                    <a:pt x="87160" y="87301"/>
                  </a:lnTo>
                  <a:lnTo>
                    <a:pt x="109921" y="6908"/>
                  </a:lnTo>
                  <a:lnTo>
                    <a:pt x="121876" y="6908"/>
                  </a:lnTo>
                  <a:lnTo>
                    <a:pt x="92924" y="110157"/>
                  </a:lnTo>
                  <a:lnTo>
                    <a:pt x="78274" y="110157"/>
                  </a:lnTo>
                  <a:lnTo>
                    <a:pt x="60175" y="30727"/>
                  </a:lnTo>
                  <a:lnTo>
                    <a:pt x="41090" y="110157"/>
                  </a:lnTo>
                  <a:lnTo>
                    <a:pt x="26579" y="110157"/>
                  </a:lnTo>
                  <a:close/>
                  <a:moveTo>
                    <a:pt x="1043373" y="0"/>
                  </a:moveTo>
                  <a:lnTo>
                    <a:pt x="1057117" y="0"/>
                  </a:lnTo>
                  <a:lnTo>
                    <a:pt x="1057117" y="110156"/>
                  </a:lnTo>
                  <a:lnTo>
                    <a:pt x="1043373" y="110156"/>
                  </a:lnTo>
                  <a:lnTo>
                    <a:pt x="1043373" y="95924"/>
                  </a:lnTo>
                  <a:cubicBezTo>
                    <a:pt x="1037785" y="106575"/>
                    <a:pt x="1029356" y="111900"/>
                    <a:pt x="1018086" y="111900"/>
                  </a:cubicBezTo>
                  <a:cubicBezTo>
                    <a:pt x="1008959" y="111900"/>
                    <a:pt x="1001776" y="108575"/>
                    <a:pt x="996537" y="101924"/>
                  </a:cubicBezTo>
                  <a:cubicBezTo>
                    <a:pt x="991298" y="95273"/>
                    <a:pt x="988679" y="86181"/>
                    <a:pt x="988679" y="74647"/>
                  </a:cubicBezTo>
                  <a:cubicBezTo>
                    <a:pt x="988679" y="62043"/>
                    <a:pt x="991648" y="51904"/>
                    <a:pt x="997585" y="44230"/>
                  </a:cubicBezTo>
                  <a:cubicBezTo>
                    <a:pt x="1003523" y="36556"/>
                    <a:pt x="1011334" y="32719"/>
                    <a:pt x="1021021" y="32719"/>
                  </a:cubicBezTo>
                  <a:cubicBezTo>
                    <a:pt x="1030008" y="32719"/>
                    <a:pt x="1037459" y="36161"/>
                    <a:pt x="1043373" y="430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CE0566A-A6FA-45F8-AC11-52250605CC25}"/>
                </a:ext>
              </a:extLst>
            </p:cNvPr>
            <p:cNvSpPr txBox="1"/>
            <p:nvPr/>
          </p:nvSpPr>
          <p:spPr>
            <a:xfrm>
              <a:off x="8317322" y="3843601"/>
              <a:ext cx="1065196" cy="104794"/>
            </a:xfrm>
            <a:custGeom>
              <a:avLst/>
              <a:gdLst>
                <a:gd name="connsiteX0" fmla="*/ 731569 w 1137438"/>
                <a:gd name="connsiteY0" fmla="*/ 43045 h 111901"/>
                <a:gd name="connsiteX1" fmla="*/ 713919 w 1137438"/>
                <a:gd name="connsiteY1" fmla="*/ 64183 h 111901"/>
                <a:gd name="connsiteX2" fmla="*/ 747336 w 1137438"/>
                <a:gd name="connsiteY2" fmla="*/ 64183 h 111901"/>
                <a:gd name="connsiteX3" fmla="*/ 731569 w 1137438"/>
                <a:gd name="connsiteY3" fmla="*/ 43045 h 111901"/>
                <a:gd name="connsiteX4" fmla="*/ 131494 w 1137438"/>
                <a:gd name="connsiteY4" fmla="*/ 43045 h 111901"/>
                <a:gd name="connsiteX5" fmla="*/ 113844 w 1137438"/>
                <a:gd name="connsiteY5" fmla="*/ 64183 h 111901"/>
                <a:gd name="connsiteX6" fmla="*/ 147261 w 1137438"/>
                <a:gd name="connsiteY6" fmla="*/ 64183 h 111901"/>
                <a:gd name="connsiteX7" fmla="*/ 131494 w 1137438"/>
                <a:gd name="connsiteY7" fmla="*/ 43045 h 111901"/>
                <a:gd name="connsiteX8" fmla="*/ 448093 w 1137438"/>
                <a:gd name="connsiteY8" fmla="*/ 34394 h 111901"/>
                <a:gd name="connsiteX9" fmla="*/ 461837 w 1137438"/>
                <a:gd name="connsiteY9" fmla="*/ 34394 h 111901"/>
                <a:gd name="connsiteX10" fmla="*/ 461837 w 1137438"/>
                <a:gd name="connsiteY10" fmla="*/ 110157 h 111901"/>
                <a:gd name="connsiteX11" fmla="*/ 448093 w 1137438"/>
                <a:gd name="connsiteY11" fmla="*/ 110157 h 111901"/>
                <a:gd name="connsiteX12" fmla="*/ 190081 w 1137438"/>
                <a:gd name="connsiteY12" fmla="*/ 34394 h 111901"/>
                <a:gd name="connsiteX13" fmla="*/ 203825 w 1137438"/>
                <a:gd name="connsiteY13" fmla="*/ 34394 h 111901"/>
                <a:gd name="connsiteX14" fmla="*/ 203825 w 1137438"/>
                <a:gd name="connsiteY14" fmla="*/ 84345 h 111901"/>
                <a:gd name="connsiteX15" fmla="*/ 206301 w 1137438"/>
                <a:gd name="connsiteY15" fmla="*/ 96449 h 111901"/>
                <a:gd name="connsiteX16" fmla="*/ 214568 w 1137438"/>
                <a:gd name="connsiteY16" fmla="*/ 100041 h 111901"/>
                <a:gd name="connsiteX17" fmla="*/ 238288 w 1137438"/>
                <a:gd name="connsiteY17" fmla="*/ 83508 h 111901"/>
                <a:gd name="connsiteX18" fmla="*/ 238288 w 1137438"/>
                <a:gd name="connsiteY18" fmla="*/ 34394 h 111901"/>
                <a:gd name="connsiteX19" fmla="*/ 252031 w 1137438"/>
                <a:gd name="connsiteY19" fmla="*/ 34394 h 111901"/>
                <a:gd name="connsiteX20" fmla="*/ 252031 w 1137438"/>
                <a:gd name="connsiteY20" fmla="*/ 110157 h 111901"/>
                <a:gd name="connsiteX21" fmla="*/ 238288 w 1137438"/>
                <a:gd name="connsiteY21" fmla="*/ 110157 h 111901"/>
                <a:gd name="connsiteX22" fmla="*/ 238288 w 1137438"/>
                <a:gd name="connsiteY22" fmla="*/ 95925 h 111901"/>
                <a:gd name="connsiteX23" fmla="*/ 211708 w 1137438"/>
                <a:gd name="connsiteY23" fmla="*/ 111901 h 111901"/>
                <a:gd name="connsiteX24" fmla="*/ 195941 w 1137438"/>
                <a:gd name="connsiteY24" fmla="*/ 105657 h 111901"/>
                <a:gd name="connsiteX25" fmla="*/ 190081 w 1137438"/>
                <a:gd name="connsiteY25" fmla="*/ 88810 h 111901"/>
                <a:gd name="connsiteX26" fmla="*/ 831386 w 1137438"/>
                <a:gd name="connsiteY26" fmla="*/ 32720 h 111901"/>
                <a:gd name="connsiteX27" fmla="*/ 847118 w 1137438"/>
                <a:gd name="connsiteY27" fmla="*/ 38964 h 111901"/>
                <a:gd name="connsiteX28" fmla="*/ 852943 w 1137438"/>
                <a:gd name="connsiteY28" fmla="*/ 55742 h 111901"/>
                <a:gd name="connsiteX29" fmla="*/ 852943 w 1137438"/>
                <a:gd name="connsiteY29" fmla="*/ 110157 h 111901"/>
                <a:gd name="connsiteX30" fmla="*/ 839200 w 1137438"/>
                <a:gd name="connsiteY30" fmla="*/ 110157 h 111901"/>
                <a:gd name="connsiteX31" fmla="*/ 839200 w 1137438"/>
                <a:gd name="connsiteY31" fmla="*/ 60207 h 111901"/>
                <a:gd name="connsiteX32" fmla="*/ 836723 w 1137438"/>
                <a:gd name="connsiteY32" fmla="*/ 48173 h 111901"/>
                <a:gd name="connsiteX33" fmla="*/ 828526 w 1137438"/>
                <a:gd name="connsiteY33" fmla="*/ 44580 h 111901"/>
                <a:gd name="connsiteX34" fmla="*/ 804737 w 1137438"/>
                <a:gd name="connsiteY34" fmla="*/ 61114 h 111901"/>
                <a:gd name="connsiteX35" fmla="*/ 804737 w 1137438"/>
                <a:gd name="connsiteY35" fmla="*/ 110157 h 111901"/>
                <a:gd name="connsiteX36" fmla="*/ 790993 w 1137438"/>
                <a:gd name="connsiteY36" fmla="*/ 110157 h 111901"/>
                <a:gd name="connsiteX37" fmla="*/ 790993 w 1137438"/>
                <a:gd name="connsiteY37" fmla="*/ 34394 h 111901"/>
                <a:gd name="connsiteX38" fmla="*/ 804737 w 1137438"/>
                <a:gd name="connsiteY38" fmla="*/ 34394 h 111901"/>
                <a:gd name="connsiteX39" fmla="*/ 804737 w 1137438"/>
                <a:gd name="connsiteY39" fmla="*/ 48626 h 111901"/>
                <a:gd name="connsiteX40" fmla="*/ 831386 w 1137438"/>
                <a:gd name="connsiteY40" fmla="*/ 32720 h 111901"/>
                <a:gd name="connsiteX41" fmla="*/ 732406 w 1137438"/>
                <a:gd name="connsiteY41" fmla="*/ 32720 h 111901"/>
                <a:gd name="connsiteX42" fmla="*/ 753649 w 1137438"/>
                <a:gd name="connsiteY42" fmla="*/ 42522 h 111901"/>
                <a:gd name="connsiteX43" fmla="*/ 761149 w 1137438"/>
                <a:gd name="connsiteY43" fmla="*/ 70322 h 111901"/>
                <a:gd name="connsiteX44" fmla="*/ 761079 w 1137438"/>
                <a:gd name="connsiteY44" fmla="*/ 74508 h 111901"/>
                <a:gd name="connsiteX45" fmla="*/ 713291 w 1137438"/>
                <a:gd name="connsiteY45" fmla="*/ 74508 h 111901"/>
                <a:gd name="connsiteX46" fmla="*/ 739732 w 1137438"/>
                <a:gd name="connsiteY46" fmla="*/ 101437 h 111901"/>
                <a:gd name="connsiteX47" fmla="*/ 760800 w 1137438"/>
                <a:gd name="connsiteY47" fmla="*/ 96763 h 111901"/>
                <a:gd name="connsiteX48" fmla="*/ 760800 w 1137438"/>
                <a:gd name="connsiteY48" fmla="*/ 107715 h 111901"/>
                <a:gd name="connsiteX49" fmla="*/ 737150 w 1137438"/>
                <a:gd name="connsiteY49" fmla="*/ 111901 h 111901"/>
                <a:gd name="connsiteX50" fmla="*/ 709803 w 1137438"/>
                <a:gd name="connsiteY50" fmla="*/ 100784 h 111901"/>
                <a:gd name="connsiteX51" fmla="*/ 699269 w 1137438"/>
                <a:gd name="connsiteY51" fmla="*/ 71962 h 111901"/>
                <a:gd name="connsiteX52" fmla="*/ 708582 w 1137438"/>
                <a:gd name="connsiteY52" fmla="*/ 43733 h 111901"/>
                <a:gd name="connsiteX53" fmla="*/ 732406 w 1137438"/>
                <a:gd name="connsiteY53" fmla="*/ 32720 h 111901"/>
                <a:gd name="connsiteX54" fmla="*/ 575295 w 1137438"/>
                <a:gd name="connsiteY54" fmla="*/ 32720 h 111901"/>
                <a:gd name="connsiteX55" fmla="*/ 595108 w 1137438"/>
                <a:gd name="connsiteY55" fmla="*/ 35162 h 111901"/>
                <a:gd name="connsiteX56" fmla="*/ 595108 w 1137438"/>
                <a:gd name="connsiteY56" fmla="*/ 46673 h 111901"/>
                <a:gd name="connsiteX57" fmla="*/ 576164 w 1137438"/>
                <a:gd name="connsiteY57" fmla="*/ 43254 h 111901"/>
                <a:gd name="connsiteX58" fmla="*/ 559239 w 1137438"/>
                <a:gd name="connsiteY58" fmla="*/ 51172 h 111901"/>
                <a:gd name="connsiteX59" fmla="*/ 552901 w 1137438"/>
                <a:gd name="connsiteY59" fmla="*/ 72276 h 111901"/>
                <a:gd name="connsiteX60" fmla="*/ 559448 w 1137438"/>
                <a:gd name="connsiteY60" fmla="*/ 92926 h 111901"/>
                <a:gd name="connsiteX61" fmla="*/ 576582 w 1137438"/>
                <a:gd name="connsiteY61" fmla="*/ 100809 h 111901"/>
                <a:gd name="connsiteX62" fmla="*/ 595945 w 1137438"/>
                <a:gd name="connsiteY62" fmla="*/ 95995 h 111901"/>
                <a:gd name="connsiteX63" fmla="*/ 595945 w 1137438"/>
                <a:gd name="connsiteY63" fmla="*/ 107855 h 111901"/>
                <a:gd name="connsiteX64" fmla="*/ 572923 w 1137438"/>
                <a:gd name="connsiteY64" fmla="*/ 111901 h 111901"/>
                <a:gd name="connsiteX65" fmla="*/ 547460 w 1137438"/>
                <a:gd name="connsiteY65" fmla="*/ 100530 h 111901"/>
                <a:gd name="connsiteX66" fmla="*/ 537344 w 1137438"/>
                <a:gd name="connsiteY66" fmla="*/ 71857 h 111901"/>
                <a:gd name="connsiteX67" fmla="*/ 547355 w 1137438"/>
                <a:gd name="connsiteY67" fmla="*/ 43045 h 111901"/>
                <a:gd name="connsiteX68" fmla="*/ 575295 w 1137438"/>
                <a:gd name="connsiteY68" fmla="*/ 32720 h 111901"/>
                <a:gd name="connsiteX69" fmla="*/ 523656 w 1137438"/>
                <a:gd name="connsiteY69" fmla="*/ 32720 h 111901"/>
                <a:gd name="connsiteX70" fmla="*/ 528051 w 1137438"/>
                <a:gd name="connsiteY70" fmla="*/ 33071 h 111901"/>
                <a:gd name="connsiteX71" fmla="*/ 528051 w 1137438"/>
                <a:gd name="connsiteY71" fmla="*/ 45975 h 111901"/>
                <a:gd name="connsiteX72" fmla="*/ 521773 w 1137438"/>
                <a:gd name="connsiteY72" fmla="*/ 44789 h 111901"/>
                <a:gd name="connsiteX73" fmla="*/ 499937 w 1137438"/>
                <a:gd name="connsiteY73" fmla="*/ 60260 h 111901"/>
                <a:gd name="connsiteX74" fmla="*/ 499937 w 1137438"/>
                <a:gd name="connsiteY74" fmla="*/ 110157 h 111901"/>
                <a:gd name="connsiteX75" fmla="*/ 486193 w 1137438"/>
                <a:gd name="connsiteY75" fmla="*/ 110157 h 111901"/>
                <a:gd name="connsiteX76" fmla="*/ 486193 w 1137438"/>
                <a:gd name="connsiteY76" fmla="*/ 34394 h 111901"/>
                <a:gd name="connsiteX77" fmla="*/ 499937 w 1137438"/>
                <a:gd name="connsiteY77" fmla="*/ 34394 h 111901"/>
                <a:gd name="connsiteX78" fmla="*/ 499937 w 1137438"/>
                <a:gd name="connsiteY78" fmla="*/ 48626 h 111901"/>
                <a:gd name="connsiteX79" fmla="*/ 523656 w 1137438"/>
                <a:gd name="connsiteY79" fmla="*/ 32720 h 111901"/>
                <a:gd name="connsiteX80" fmla="*/ 317036 w 1137438"/>
                <a:gd name="connsiteY80" fmla="*/ 32720 h 111901"/>
                <a:gd name="connsiteX81" fmla="*/ 332768 w 1137438"/>
                <a:gd name="connsiteY81" fmla="*/ 38964 h 111901"/>
                <a:gd name="connsiteX82" fmla="*/ 338593 w 1137438"/>
                <a:gd name="connsiteY82" fmla="*/ 55742 h 111901"/>
                <a:gd name="connsiteX83" fmla="*/ 338593 w 1137438"/>
                <a:gd name="connsiteY83" fmla="*/ 110157 h 111901"/>
                <a:gd name="connsiteX84" fmla="*/ 324850 w 1137438"/>
                <a:gd name="connsiteY84" fmla="*/ 110157 h 111901"/>
                <a:gd name="connsiteX85" fmla="*/ 324850 w 1137438"/>
                <a:gd name="connsiteY85" fmla="*/ 60207 h 111901"/>
                <a:gd name="connsiteX86" fmla="*/ 322373 w 1137438"/>
                <a:gd name="connsiteY86" fmla="*/ 48173 h 111901"/>
                <a:gd name="connsiteX87" fmla="*/ 314176 w 1137438"/>
                <a:gd name="connsiteY87" fmla="*/ 44580 h 111901"/>
                <a:gd name="connsiteX88" fmla="*/ 290387 w 1137438"/>
                <a:gd name="connsiteY88" fmla="*/ 61114 h 111901"/>
                <a:gd name="connsiteX89" fmla="*/ 290387 w 1137438"/>
                <a:gd name="connsiteY89" fmla="*/ 110157 h 111901"/>
                <a:gd name="connsiteX90" fmla="*/ 276644 w 1137438"/>
                <a:gd name="connsiteY90" fmla="*/ 110157 h 111901"/>
                <a:gd name="connsiteX91" fmla="*/ 276644 w 1137438"/>
                <a:gd name="connsiteY91" fmla="*/ 34394 h 111901"/>
                <a:gd name="connsiteX92" fmla="*/ 290387 w 1137438"/>
                <a:gd name="connsiteY92" fmla="*/ 34394 h 111901"/>
                <a:gd name="connsiteX93" fmla="*/ 290387 w 1137438"/>
                <a:gd name="connsiteY93" fmla="*/ 48626 h 111901"/>
                <a:gd name="connsiteX94" fmla="*/ 317036 w 1137438"/>
                <a:gd name="connsiteY94" fmla="*/ 32720 h 111901"/>
                <a:gd name="connsiteX95" fmla="*/ 132331 w 1137438"/>
                <a:gd name="connsiteY95" fmla="*/ 32720 h 111901"/>
                <a:gd name="connsiteX96" fmla="*/ 153574 w 1137438"/>
                <a:gd name="connsiteY96" fmla="*/ 42522 h 111901"/>
                <a:gd name="connsiteX97" fmla="*/ 161074 w 1137438"/>
                <a:gd name="connsiteY97" fmla="*/ 70322 h 111901"/>
                <a:gd name="connsiteX98" fmla="*/ 161004 w 1137438"/>
                <a:gd name="connsiteY98" fmla="*/ 74508 h 111901"/>
                <a:gd name="connsiteX99" fmla="*/ 113216 w 1137438"/>
                <a:gd name="connsiteY99" fmla="*/ 74508 h 111901"/>
                <a:gd name="connsiteX100" fmla="*/ 139657 w 1137438"/>
                <a:gd name="connsiteY100" fmla="*/ 101437 h 111901"/>
                <a:gd name="connsiteX101" fmla="*/ 160725 w 1137438"/>
                <a:gd name="connsiteY101" fmla="*/ 96763 h 111901"/>
                <a:gd name="connsiteX102" fmla="*/ 160725 w 1137438"/>
                <a:gd name="connsiteY102" fmla="*/ 107715 h 111901"/>
                <a:gd name="connsiteX103" fmla="*/ 137075 w 1137438"/>
                <a:gd name="connsiteY103" fmla="*/ 111901 h 111901"/>
                <a:gd name="connsiteX104" fmla="*/ 109728 w 1137438"/>
                <a:gd name="connsiteY104" fmla="*/ 100784 h 111901"/>
                <a:gd name="connsiteX105" fmla="*/ 99194 w 1137438"/>
                <a:gd name="connsiteY105" fmla="*/ 71962 h 111901"/>
                <a:gd name="connsiteX106" fmla="*/ 108507 w 1137438"/>
                <a:gd name="connsiteY106" fmla="*/ 43733 h 111901"/>
                <a:gd name="connsiteX107" fmla="*/ 132331 w 1137438"/>
                <a:gd name="connsiteY107" fmla="*/ 32720 h 111901"/>
                <a:gd name="connsiteX108" fmla="*/ 1076325 w 1137438"/>
                <a:gd name="connsiteY108" fmla="*/ 6908 h 111901"/>
                <a:gd name="connsiteX109" fmla="*/ 1090975 w 1137438"/>
                <a:gd name="connsiteY109" fmla="*/ 6908 h 111901"/>
                <a:gd name="connsiteX110" fmla="*/ 1090975 w 1137438"/>
                <a:gd name="connsiteY110" fmla="*/ 99204 h 111901"/>
                <a:gd name="connsiteX111" fmla="*/ 1137438 w 1137438"/>
                <a:gd name="connsiteY111" fmla="*/ 99204 h 111901"/>
                <a:gd name="connsiteX112" fmla="*/ 1137438 w 1137438"/>
                <a:gd name="connsiteY112" fmla="*/ 110157 h 111901"/>
                <a:gd name="connsiteX113" fmla="*/ 1076325 w 1137438"/>
                <a:gd name="connsiteY113" fmla="*/ 110157 h 111901"/>
                <a:gd name="connsiteX114" fmla="*/ 981075 w 1137438"/>
                <a:gd name="connsiteY114" fmla="*/ 6908 h 111901"/>
                <a:gd name="connsiteX115" fmla="*/ 994818 w 1137438"/>
                <a:gd name="connsiteY115" fmla="*/ 6908 h 111901"/>
                <a:gd name="connsiteX116" fmla="*/ 994818 w 1137438"/>
                <a:gd name="connsiteY116" fmla="*/ 57695 h 111901"/>
                <a:gd name="connsiteX117" fmla="*/ 1036606 w 1137438"/>
                <a:gd name="connsiteY117" fmla="*/ 6908 h 111901"/>
                <a:gd name="connsiteX118" fmla="*/ 1051332 w 1137438"/>
                <a:gd name="connsiteY118" fmla="*/ 6908 h 111901"/>
                <a:gd name="connsiteX119" fmla="*/ 1010889 w 1137438"/>
                <a:gd name="connsiteY119" fmla="*/ 56171 h 111901"/>
                <a:gd name="connsiteX120" fmla="*/ 1058473 w 1137438"/>
                <a:gd name="connsiteY120" fmla="*/ 110157 h 111901"/>
                <a:gd name="connsiteX121" fmla="*/ 1039955 w 1137438"/>
                <a:gd name="connsiteY121" fmla="*/ 110157 h 111901"/>
                <a:gd name="connsiteX122" fmla="*/ 994818 w 1137438"/>
                <a:gd name="connsiteY122" fmla="*/ 57835 h 111901"/>
                <a:gd name="connsiteX123" fmla="*/ 994818 w 1137438"/>
                <a:gd name="connsiteY123" fmla="*/ 110157 h 111901"/>
                <a:gd name="connsiteX124" fmla="*/ 981075 w 1137438"/>
                <a:gd name="connsiteY124" fmla="*/ 110157 h 111901"/>
                <a:gd name="connsiteX125" fmla="*/ 904875 w 1137438"/>
                <a:gd name="connsiteY125" fmla="*/ 6908 h 111901"/>
                <a:gd name="connsiteX126" fmla="*/ 919525 w 1137438"/>
                <a:gd name="connsiteY126" fmla="*/ 6908 h 111901"/>
                <a:gd name="connsiteX127" fmla="*/ 919525 w 1137438"/>
                <a:gd name="connsiteY127" fmla="*/ 99204 h 111901"/>
                <a:gd name="connsiteX128" fmla="*/ 965987 w 1137438"/>
                <a:gd name="connsiteY128" fmla="*/ 99204 h 111901"/>
                <a:gd name="connsiteX129" fmla="*/ 965987 w 1137438"/>
                <a:gd name="connsiteY129" fmla="*/ 110157 h 111901"/>
                <a:gd name="connsiteX130" fmla="*/ 904875 w 1137438"/>
                <a:gd name="connsiteY130" fmla="*/ 110157 h 111901"/>
                <a:gd name="connsiteX131" fmla="*/ 448093 w 1137438"/>
                <a:gd name="connsiteY131" fmla="*/ 6908 h 111901"/>
                <a:gd name="connsiteX132" fmla="*/ 461837 w 1137438"/>
                <a:gd name="connsiteY132" fmla="*/ 6908 h 111901"/>
                <a:gd name="connsiteX133" fmla="*/ 461837 w 1137438"/>
                <a:gd name="connsiteY133" fmla="*/ 20651 h 111901"/>
                <a:gd name="connsiteX134" fmla="*/ 448093 w 1137438"/>
                <a:gd name="connsiteY134" fmla="*/ 20651 h 111901"/>
                <a:gd name="connsiteX135" fmla="*/ 0 w 1137438"/>
                <a:gd name="connsiteY135" fmla="*/ 6908 h 111901"/>
                <a:gd name="connsiteX136" fmla="*/ 14371 w 1137438"/>
                <a:gd name="connsiteY136" fmla="*/ 6908 h 111901"/>
                <a:gd name="connsiteX137" fmla="*/ 66345 w 1137438"/>
                <a:gd name="connsiteY137" fmla="*/ 86639 h 111901"/>
                <a:gd name="connsiteX138" fmla="*/ 66345 w 1137438"/>
                <a:gd name="connsiteY138" fmla="*/ 6908 h 111901"/>
                <a:gd name="connsiteX139" fmla="*/ 78902 w 1137438"/>
                <a:gd name="connsiteY139" fmla="*/ 6908 h 111901"/>
                <a:gd name="connsiteX140" fmla="*/ 78902 w 1137438"/>
                <a:gd name="connsiteY140" fmla="*/ 110157 h 111901"/>
                <a:gd name="connsiteX141" fmla="*/ 64601 w 1137438"/>
                <a:gd name="connsiteY141" fmla="*/ 110157 h 111901"/>
                <a:gd name="connsiteX142" fmla="*/ 12557 w 1137438"/>
                <a:gd name="connsiteY142" fmla="*/ 30447 h 111901"/>
                <a:gd name="connsiteX143" fmla="*/ 12557 w 1137438"/>
                <a:gd name="connsiteY143" fmla="*/ 110157 h 111901"/>
                <a:gd name="connsiteX144" fmla="*/ 0 w 1137438"/>
                <a:gd name="connsiteY144" fmla="*/ 110157 h 111901"/>
                <a:gd name="connsiteX145" fmla="*/ 619543 w 1137438"/>
                <a:gd name="connsiteY145" fmla="*/ 0 h 111901"/>
                <a:gd name="connsiteX146" fmla="*/ 633287 w 1137438"/>
                <a:gd name="connsiteY146" fmla="*/ 0 h 111901"/>
                <a:gd name="connsiteX147" fmla="*/ 633287 w 1137438"/>
                <a:gd name="connsiteY147" fmla="*/ 48625 h 111901"/>
                <a:gd name="connsiteX148" fmla="*/ 659936 w 1137438"/>
                <a:gd name="connsiteY148" fmla="*/ 32719 h 111901"/>
                <a:gd name="connsiteX149" fmla="*/ 675668 w 1137438"/>
                <a:gd name="connsiteY149" fmla="*/ 38963 h 111901"/>
                <a:gd name="connsiteX150" fmla="*/ 681493 w 1137438"/>
                <a:gd name="connsiteY150" fmla="*/ 55741 h 111901"/>
                <a:gd name="connsiteX151" fmla="*/ 681493 w 1137438"/>
                <a:gd name="connsiteY151" fmla="*/ 110156 h 111901"/>
                <a:gd name="connsiteX152" fmla="*/ 667750 w 1137438"/>
                <a:gd name="connsiteY152" fmla="*/ 110156 h 111901"/>
                <a:gd name="connsiteX153" fmla="*/ 667750 w 1137438"/>
                <a:gd name="connsiteY153" fmla="*/ 60206 h 111901"/>
                <a:gd name="connsiteX154" fmla="*/ 665273 w 1137438"/>
                <a:gd name="connsiteY154" fmla="*/ 48172 h 111901"/>
                <a:gd name="connsiteX155" fmla="*/ 657076 w 1137438"/>
                <a:gd name="connsiteY155" fmla="*/ 44579 h 111901"/>
                <a:gd name="connsiteX156" fmla="*/ 633287 w 1137438"/>
                <a:gd name="connsiteY156" fmla="*/ 61113 h 111901"/>
                <a:gd name="connsiteX157" fmla="*/ 633287 w 1137438"/>
                <a:gd name="connsiteY157" fmla="*/ 110156 h 111901"/>
                <a:gd name="connsiteX158" fmla="*/ 619543 w 1137438"/>
                <a:gd name="connsiteY158" fmla="*/ 110156 h 111901"/>
                <a:gd name="connsiteX159" fmla="*/ 362368 w 1137438"/>
                <a:gd name="connsiteY159" fmla="*/ 0 h 111901"/>
                <a:gd name="connsiteX160" fmla="*/ 376112 w 1137438"/>
                <a:gd name="connsiteY160" fmla="*/ 0 h 111901"/>
                <a:gd name="connsiteX161" fmla="*/ 376112 w 1137438"/>
                <a:gd name="connsiteY161" fmla="*/ 71159 h 111901"/>
                <a:gd name="connsiteX162" fmla="*/ 408203 w 1137438"/>
                <a:gd name="connsiteY162" fmla="*/ 34393 h 111901"/>
                <a:gd name="connsiteX163" fmla="*/ 423019 w 1137438"/>
                <a:gd name="connsiteY163" fmla="*/ 34393 h 111901"/>
                <a:gd name="connsiteX164" fmla="*/ 392321 w 1137438"/>
                <a:gd name="connsiteY164" fmla="*/ 69772 h 111901"/>
                <a:gd name="connsiteX165" fmla="*/ 429371 w 1137438"/>
                <a:gd name="connsiteY165" fmla="*/ 110156 h 111901"/>
                <a:gd name="connsiteX166" fmla="*/ 411761 w 1137438"/>
                <a:gd name="connsiteY166" fmla="*/ 110156 h 111901"/>
                <a:gd name="connsiteX167" fmla="*/ 376112 w 1137438"/>
                <a:gd name="connsiteY167" fmla="*/ 71298 h 111901"/>
                <a:gd name="connsiteX168" fmla="*/ 376112 w 1137438"/>
                <a:gd name="connsiteY168" fmla="*/ 110156 h 111901"/>
                <a:gd name="connsiteX169" fmla="*/ 362368 w 1137438"/>
                <a:gd name="connsiteY169" fmla="*/ 110156 h 11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137438" h="111901">
                  <a:moveTo>
                    <a:pt x="731569" y="43045"/>
                  </a:moveTo>
                  <a:cubicBezTo>
                    <a:pt x="721012" y="43045"/>
                    <a:pt x="715128" y="50091"/>
                    <a:pt x="713919" y="64183"/>
                  </a:cubicBezTo>
                  <a:lnTo>
                    <a:pt x="747336" y="64183"/>
                  </a:lnTo>
                  <a:cubicBezTo>
                    <a:pt x="747336" y="50091"/>
                    <a:pt x="742080" y="43045"/>
                    <a:pt x="731569" y="43045"/>
                  </a:cubicBezTo>
                  <a:close/>
                  <a:moveTo>
                    <a:pt x="131494" y="43045"/>
                  </a:moveTo>
                  <a:cubicBezTo>
                    <a:pt x="120937" y="43045"/>
                    <a:pt x="115053" y="50091"/>
                    <a:pt x="113844" y="64183"/>
                  </a:cubicBezTo>
                  <a:lnTo>
                    <a:pt x="147261" y="64183"/>
                  </a:lnTo>
                  <a:cubicBezTo>
                    <a:pt x="147261" y="50091"/>
                    <a:pt x="142005" y="43045"/>
                    <a:pt x="131494" y="43045"/>
                  </a:cubicBezTo>
                  <a:close/>
                  <a:moveTo>
                    <a:pt x="448093" y="34394"/>
                  </a:moveTo>
                  <a:lnTo>
                    <a:pt x="461837" y="34394"/>
                  </a:lnTo>
                  <a:lnTo>
                    <a:pt x="461837" y="110157"/>
                  </a:lnTo>
                  <a:lnTo>
                    <a:pt x="448093" y="110157"/>
                  </a:lnTo>
                  <a:close/>
                  <a:moveTo>
                    <a:pt x="190081" y="34394"/>
                  </a:moveTo>
                  <a:lnTo>
                    <a:pt x="203825" y="34394"/>
                  </a:lnTo>
                  <a:lnTo>
                    <a:pt x="203825" y="84345"/>
                  </a:lnTo>
                  <a:cubicBezTo>
                    <a:pt x="203825" y="90019"/>
                    <a:pt x="204650" y="94053"/>
                    <a:pt x="206301" y="96449"/>
                  </a:cubicBezTo>
                  <a:cubicBezTo>
                    <a:pt x="207952" y="98844"/>
                    <a:pt x="210708" y="100041"/>
                    <a:pt x="214568" y="100041"/>
                  </a:cubicBezTo>
                  <a:cubicBezTo>
                    <a:pt x="222940" y="100041"/>
                    <a:pt x="230846" y="94530"/>
                    <a:pt x="238288" y="83508"/>
                  </a:cubicBezTo>
                  <a:lnTo>
                    <a:pt x="238288" y="34394"/>
                  </a:lnTo>
                  <a:lnTo>
                    <a:pt x="252031" y="34394"/>
                  </a:lnTo>
                  <a:lnTo>
                    <a:pt x="252031" y="110157"/>
                  </a:lnTo>
                  <a:lnTo>
                    <a:pt x="238288" y="110157"/>
                  </a:lnTo>
                  <a:lnTo>
                    <a:pt x="238288" y="95925"/>
                  </a:lnTo>
                  <a:cubicBezTo>
                    <a:pt x="230986" y="106576"/>
                    <a:pt x="222126" y="111901"/>
                    <a:pt x="211708" y="111901"/>
                  </a:cubicBezTo>
                  <a:cubicBezTo>
                    <a:pt x="205104" y="111901"/>
                    <a:pt x="199848" y="109820"/>
                    <a:pt x="195941" y="105657"/>
                  </a:cubicBezTo>
                  <a:cubicBezTo>
                    <a:pt x="192035" y="101495"/>
                    <a:pt x="190081" y="95879"/>
                    <a:pt x="190081" y="88810"/>
                  </a:cubicBezTo>
                  <a:close/>
                  <a:moveTo>
                    <a:pt x="831386" y="32720"/>
                  </a:moveTo>
                  <a:cubicBezTo>
                    <a:pt x="837991" y="32720"/>
                    <a:pt x="843234" y="34801"/>
                    <a:pt x="847118" y="38964"/>
                  </a:cubicBezTo>
                  <a:cubicBezTo>
                    <a:pt x="851001" y="43126"/>
                    <a:pt x="852943" y="48719"/>
                    <a:pt x="852943" y="55742"/>
                  </a:cubicBezTo>
                  <a:lnTo>
                    <a:pt x="852943" y="110157"/>
                  </a:lnTo>
                  <a:lnTo>
                    <a:pt x="839200" y="110157"/>
                  </a:lnTo>
                  <a:lnTo>
                    <a:pt x="839200" y="60207"/>
                  </a:lnTo>
                  <a:cubicBezTo>
                    <a:pt x="839200" y="54579"/>
                    <a:pt x="838374" y="50568"/>
                    <a:pt x="836723" y="48173"/>
                  </a:cubicBezTo>
                  <a:cubicBezTo>
                    <a:pt x="835072" y="45777"/>
                    <a:pt x="832340" y="44580"/>
                    <a:pt x="828526" y="44580"/>
                  </a:cubicBezTo>
                  <a:cubicBezTo>
                    <a:pt x="820108" y="44580"/>
                    <a:pt x="812178" y="50091"/>
                    <a:pt x="804737" y="61114"/>
                  </a:cubicBezTo>
                  <a:lnTo>
                    <a:pt x="804737" y="110157"/>
                  </a:lnTo>
                  <a:lnTo>
                    <a:pt x="790993" y="110157"/>
                  </a:lnTo>
                  <a:lnTo>
                    <a:pt x="790993" y="34394"/>
                  </a:lnTo>
                  <a:lnTo>
                    <a:pt x="804737" y="34394"/>
                  </a:lnTo>
                  <a:lnTo>
                    <a:pt x="804737" y="48626"/>
                  </a:lnTo>
                  <a:cubicBezTo>
                    <a:pt x="811992" y="38022"/>
                    <a:pt x="820875" y="32720"/>
                    <a:pt x="831386" y="32720"/>
                  </a:cubicBezTo>
                  <a:close/>
                  <a:moveTo>
                    <a:pt x="732406" y="32720"/>
                  </a:moveTo>
                  <a:cubicBezTo>
                    <a:pt x="741569" y="32720"/>
                    <a:pt x="748650" y="35987"/>
                    <a:pt x="753649" y="42522"/>
                  </a:cubicBezTo>
                  <a:cubicBezTo>
                    <a:pt x="758649" y="49056"/>
                    <a:pt x="761149" y="58323"/>
                    <a:pt x="761149" y="70322"/>
                  </a:cubicBezTo>
                  <a:lnTo>
                    <a:pt x="761079" y="74508"/>
                  </a:lnTo>
                  <a:lnTo>
                    <a:pt x="713291" y="74508"/>
                  </a:lnTo>
                  <a:cubicBezTo>
                    <a:pt x="715291" y="92461"/>
                    <a:pt x="724105" y="101437"/>
                    <a:pt x="739732" y="101437"/>
                  </a:cubicBezTo>
                  <a:cubicBezTo>
                    <a:pt x="745452" y="101437"/>
                    <a:pt x="752475" y="99879"/>
                    <a:pt x="760800" y="96763"/>
                  </a:cubicBezTo>
                  <a:lnTo>
                    <a:pt x="760800" y="107715"/>
                  </a:lnTo>
                  <a:cubicBezTo>
                    <a:pt x="751591" y="110506"/>
                    <a:pt x="743708" y="111901"/>
                    <a:pt x="737150" y="111901"/>
                  </a:cubicBezTo>
                  <a:cubicBezTo>
                    <a:pt x="725942" y="111901"/>
                    <a:pt x="716826" y="108195"/>
                    <a:pt x="709803" y="100784"/>
                  </a:cubicBezTo>
                  <a:cubicBezTo>
                    <a:pt x="702780" y="93372"/>
                    <a:pt x="699269" y="83765"/>
                    <a:pt x="699269" y="71962"/>
                  </a:cubicBezTo>
                  <a:cubicBezTo>
                    <a:pt x="699269" y="60484"/>
                    <a:pt x="702373" y="51075"/>
                    <a:pt x="708582" y="43733"/>
                  </a:cubicBezTo>
                  <a:cubicBezTo>
                    <a:pt x="714791" y="36391"/>
                    <a:pt x="722733" y="32720"/>
                    <a:pt x="732406" y="32720"/>
                  </a:cubicBezTo>
                  <a:close/>
                  <a:moveTo>
                    <a:pt x="575295" y="32720"/>
                  </a:moveTo>
                  <a:cubicBezTo>
                    <a:pt x="581202" y="32720"/>
                    <a:pt x="587806" y="33534"/>
                    <a:pt x="595108" y="35162"/>
                  </a:cubicBezTo>
                  <a:lnTo>
                    <a:pt x="595108" y="46673"/>
                  </a:lnTo>
                  <a:cubicBezTo>
                    <a:pt x="587354" y="44394"/>
                    <a:pt x="581039" y="43254"/>
                    <a:pt x="576164" y="43254"/>
                  </a:cubicBezTo>
                  <a:cubicBezTo>
                    <a:pt x="569106" y="43254"/>
                    <a:pt x="563465" y="45894"/>
                    <a:pt x="559239" y="51172"/>
                  </a:cubicBezTo>
                  <a:cubicBezTo>
                    <a:pt x="555014" y="56451"/>
                    <a:pt x="552901" y="63486"/>
                    <a:pt x="552901" y="72276"/>
                  </a:cubicBezTo>
                  <a:cubicBezTo>
                    <a:pt x="552901" y="80787"/>
                    <a:pt x="555084" y="87670"/>
                    <a:pt x="559448" y="92926"/>
                  </a:cubicBezTo>
                  <a:cubicBezTo>
                    <a:pt x="563813" y="98181"/>
                    <a:pt x="569525" y="100809"/>
                    <a:pt x="576582" y="100809"/>
                  </a:cubicBezTo>
                  <a:cubicBezTo>
                    <a:pt x="582851" y="100809"/>
                    <a:pt x="589305" y="99204"/>
                    <a:pt x="595945" y="95995"/>
                  </a:cubicBezTo>
                  <a:lnTo>
                    <a:pt x="595945" y="107855"/>
                  </a:lnTo>
                  <a:cubicBezTo>
                    <a:pt x="587062" y="110552"/>
                    <a:pt x="579388" y="111901"/>
                    <a:pt x="572923" y="111901"/>
                  </a:cubicBezTo>
                  <a:cubicBezTo>
                    <a:pt x="562691" y="111901"/>
                    <a:pt x="554203" y="108111"/>
                    <a:pt x="547460" y="100530"/>
                  </a:cubicBezTo>
                  <a:cubicBezTo>
                    <a:pt x="540716" y="92949"/>
                    <a:pt x="537344" y="83391"/>
                    <a:pt x="537344" y="71857"/>
                  </a:cubicBezTo>
                  <a:cubicBezTo>
                    <a:pt x="537344" y="59532"/>
                    <a:pt x="540681" y="49928"/>
                    <a:pt x="547355" y="43045"/>
                  </a:cubicBezTo>
                  <a:cubicBezTo>
                    <a:pt x="554029" y="36162"/>
                    <a:pt x="563342" y="32720"/>
                    <a:pt x="575295" y="32720"/>
                  </a:cubicBezTo>
                  <a:close/>
                  <a:moveTo>
                    <a:pt x="523656" y="32720"/>
                  </a:moveTo>
                  <a:cubicBezTo>
                    <a:pt x="525052" y="32720"/>
                    <a:pt x="526517" y="32837"/>
                    <a:pt x="528051" y="33071"/>
                  </a:cubicBezTo>
                  <a:lnTo>
                    <a:pt x="528051" y="45975"/>
                  </a:lnTo>
                  <a:cubicBezTo>
                    <a:pt x="525679" y="45184"/>
                    <a:pt x="523587" y="44789"/>
                    <a:pt x="521773" y="44789"/>
                  </a:cubicBezTo>
                  <a:cubicBezTo>
                    <a:pt x="513076" y="44789"/>
                    <a:pt x="505797" y="49946"/>
                    <a:pt x="499937" y="60260"/>
                  </a:cubicBezTo>
                  <a:lnTo>
                    <a:pt x="499937" y="110157"/>
                  </a:lnTo>
                  <a:lnTo>
                    <a:pt x="486193" y="110157"/>
                  </a:lnTo>
                  <a:lnTo>
                    <a:pt x="486193" y="34394"/>
                  </a:lnTo>
                  <a:lnTo>
                    <a:pt x="499937" y="34394"/>
                  </a:lnTo>
                  <a:lnTo>
                    <a:pt x="499937" y="48626"/>
                  </a:lnTo>
                  <a:cubicBezTo>
                    <a:pt x="505378" y="38022"/>
                    <a:pt x="513285" y="32720"/>
                    <a:pt x="523656" y="32720"/>
                  </a:cubicBezTo>
                  <a:close/>
                  <a:moveTo>
                    <a:pt x="317036" y="32720"/>
                  </a:moveTo>
                  <a:cubicBezTo>
                    <a:pt x="323641" y="32720"/>
                    <a:pt x="328885" y="34801"/>
                    <a:pt x="332768" y="38964"/>
                  </a:cubicBezTo>
                  <a:cubicBezTo>
                    <a:pt x="336651" y="43126"/>
                    <a:pt x="338593" y="48719"/>
                    <a:pt x="338593" y="55742"/>
                  </a:cubicBezTo>
                  <a:lnTo>
                    <a:pt x="338593" y="110157"/>
                  </a:lnTo>
                  <a:lnTo>
                    <a:pt x="324850" y="110157"/>
                  </a:lnTo>
                  <a:lnTo>
                    <a:pt x="324850" y="60207"/>
                  </a:lnTo>
                  <a:cubicBezTo>
                    <a:pt x="324850" y="54579"/>
                    <a:pt x="324024" y="50568"/>
                    <a:pt x="322373" y="48173"/>
                  </a:cubicBezTo>
                  <a:cubicBezTo>
                    <a:pt x="320722" y="45777"/>
                    <a:pt x="317990" y="44580"/>
                    <a:pt x="314176" y="44580"/>
                  </a:cubicBezTo>
                  <a:cubicBezTo>
                    <a:pt x="305758" y="44580"/>
                    <a:pt x="297828" y="50091"/>
                    <a:pt x="290387" y="61114"/>
                  </a:cubicBezTo>
                  <a:lnTo>
                    <a:pt x="290387" y="110157"/>
                  </a:lnTo>
                  <a:lnTo>
                    <a:pt x="276644" y="110157"/>
                  </a:lnTo>
                  <a:lnTo>
                    <a:pt x="276644" y="34394"/>
                  </a:lnTo>
                  <a:lnTo>
                    <a:pt x="290387" y="34394"/>
                  </a:lnTo>
                  <a:lnTo>
                    <a:pt x="290387" y="48626"/>
                  </a:lnTo>
                  <a:cubicBezTo>
                    <a:pt x="297642" y="38022"/>
                    <a:pt x="306525" y="32720"/>
                    <a:pt x="317036" y="32720"/>
                  </a:cubicBezTo>
                  <a:close/>
                  <a:moveTo>
                    <a:pt x="132331" y="32720"/>
                  </a:moveTo>
                  <a:cubicBezTo>
                    <a:pt x="141494" y="32720"/>
                    <a:pt x="148575" y="35987"/>
                    <a:pt x="153574" y="42522"/>
                  </a:cubicBezTo>
                  <a:cubicBezTo>
                    <a:pt x="158574" y="49056"/>
                    <a:pt x="161074" y="58323"/>
                    <a:pt x="161074" y="70322"/>
                  </a:cubicBezTo>
                  <a:lnTo>
                    <a:pt x="161004" y="74508"/>
                  </a:lnTo>
                  <a:lnTo>
                    <a:pt x="113216" y="74508"/>
                  </a:lnTo>
                  <a:cubicBezTo>
                    <a:pt x="115216" y="92461"/>
                    <a:pt x="124030" y="101437"/>
                    <a:pt x="139657" y="101437"/>
                  </a:cubicBezTo>
                  <a:cubicBezTo>
                    <a:pt x="145377" y="101437"/>
                    <a:pt x="152400" y="99879"/>
                    <a:pt x="160725" y="96763"/>
                  </a:cubicBezTo>
                  <a:lnTo>
                    <a:pt x="160725" y="107715"/>
                  </a:lnTo>
                  <a:cubicBezTo>
                    <a:pt x="151516" y="110506"/>
                    <a:pt x="143633" y="111901"/>
                    <a:pt x="137075" y="111901"/>
                  </a:cubicBezTo>
                  <a:cubicBezTo>
                    <a:pt x="125867" y="111901"/>
                    <a:pt x="116751" y="108195"/>
                    <a:pt x="109728" y="100784"/>
                  </a:cubicBezTo>
                  <a:cubicBezTo>
                    <a:pt x="102705" y="93372"/>
                    <a:pt x="99194" y="83765"/>
                    <a:pt x="99194" y="71962"/>
                  </a:cubicBezTo>
                  <a:cubicBezTo>
                    <a:pt x="99194" y="60484"/>
                    <a:pt x="102298" y="51075"/>
                    <a:pt x="108507" y="43733"/>
                  </a:cubicBezTo>
                  <a:cubicBezTo>
                    <a:pt x="114716" y="36391"/>
                    <a:pt x="122658" y="32720"/>
                    <a:pt x="132331" y="32720"/>
                  </a:cubicBezTo>
                  <a:close/>
                  <a:moveTo>
                    <a:pt x="1076325" y="6908"/>
                  </a:moveTo>
                  <a:lnTo>
                    <a:pt x="1090975" y="6908"/>
                  </a:lnTo>
                  <a:lnTo>
                    <a:pt x="1090975" y="99204"/>
                  </a:lnTo>
                  <a:lnTo>
                    <a:pt x="1137438" y="99204"/>
                  </a:lnTo>
                  <a:lnTo>
                    <a:pt x="1137438" y="110157"/>
                  </a:lnTo>
                  <a:lnTo>
                    <a:pt x="1076325" y="110157"/>
                  </a:lnTo>
                  <a:close/>
                  <a:moveTo>
                    <a:pt x="981075" y="6908"/>
                  </a:moveTo>
                  <a:lnTo>
                    <a:pt x="994818" y="6908"/>
                  </a:lnTo>
                  <a:lnTo>
                    <a:pt x="994818" y="57695"/>
                  </a:lnTo>
                  <a:lnTo>
                    <a:pt x="1036606" y="6908"/>
                  </a:lnTo>
                  <a:lnTo>
                    <a:pt x="1051332" y="6908"/>
                  </a:lnTo>
                  <a:lnTo>
                    <a:pt x="1010889" y="56171"/>
                  </a:lnTo>
                  <a:lnTo>
                    <a:pt x="1058473" y="110157"/>
                  </a:lnTo>
                  <a:lnTo>
                    <a:pt x="1039955" y="110157"/>
                  </a:lnTo>
                  <a:lnTo>
                    <a:pt x="994818" y="57835"/>
                  </a:lnTo>
                  <a:lnTo>
                    <a:pt x="994818" y="110157"/>
                  </a:lnTo>
                  <a:lnTo>
                    <a:pt x="981075" y="110157"/>
                  </a:lnTo>
                  <a:close/>
                  <a:moveTo>
                    <a:pt x="904875" y="6908"/>
                  </a:moveTo>
                  <a:lnTo>
                    <a:pt x="919525" y="6908"/>
                  </a:lnTo>
                  <a:lnTo>
                    <a:pt x="919525" y="99204"/>
                  </a:lnTo>
                  <a:lnTo>
                    <a:pt x="965987" y="99204"/>
                  </a:lnTo>
                  <a:lnTo>
                    <a:pt x="965987" y="110157"/>
                  </a:lnTo>
                  <a:lnTo>
                    <a:pt x="904875" y="110157"/>
                  </a:lnTo>
                  <a:close/>
                  <a:moveTo>
                    <a:pt x="448093" y="6908"/>
                  </a:moveTo>
                  <a:lnTo>
                    <a:pt x="461837" y="6908"/>
                  </a:lnTo>
                  <a:lnTo>
                    <a:pt x="461837" y="20651"/>
                  </a:lnTo>
                  <a:lnTo>
                    <a:pt x="448093" y="20651"/>
                  </a:lnTo>
                  <a:close/>
                  <a:moveTo>
                    <a:pt x="0" y="6908"/>
                  </a:moveTo>
                  <a:lnTo>
                    <a:pt x="14371" y="6908"/>
                  </a:lnTo>
                  <a:lnTo>
                    <a:pt x="66345" y="86639"/>
                  </a:lnTo>
                  <a:lnTo>
                    <a:pt x="66345" y="6908"/>
                  </a:lnTo>
                  <a:lnTo>
                    <a:pt x="78902" y="6908"/>
                  </a:lnTo>
                  <a:lnTo>
                    <a:pt x="78902" y="110157"/>
                  </a:lnTo>
                  <a:lnTo>
                    <a:pt x="64601" y="110157"/>
                  </a:lnTo>
                  <a:lnTo>
                    <a:pt x="12557" y="30447"/>
                  </a:lnTo>
                  <a:lnTo>
                    <a:pt x="12557" y="110157"/>
                  </a:lnTo>
                  <a:lnTo>
                    <a:pt x="0" y="110157"/>
                  </a:lnTo>
                  <a:close/>
                  <a:moveTo>
                    <a:pt x="619543" y="0"/>
                  </a:moveTo>
                  <a:lnTo>
                    <a:pt x="633287" y="0"/>
                  </a:lnTo>
                  <a:lnTo>
                    <a:pt x="633287" y="48625"/>
                  </a:lnTo>
                  <a:cubicBezTo>
                    <a:pt x="640542" y="38021"/>
                    <a:pt x="649425" y="32719"/>
                    <a:pt x="659936" y="32719"/>
                  </a:cubicBezTo>
                  <a:cubicBezTo>
                    <a:pt x="666541" y="32719"/>
                    <a:pt x="671784" y="34800"/>
                    <a:pt x="675668" y="38963"/>
                  </a:cubicBezTo>
                  <a:cubicBezTo>
                    <a:pt x="679551" y="43125"/>
                    <a:pt x="681493" y="48718"/>
                    <a:pt x="681493" y="55741"/>
                  </a:cubicBezTo>
                  <a:lnTo>
                    <a:pt x="681493" y="110156"/>
                  </a:lnTo>
                  <a:lnTo>
                    <a:pt x="667750" y="110156"/>
                  </a:lnTo>
                  <a:lnTo>
                    <a:pt x="667750" y="60206"/>
                  </a:lnTo>
                  <a:cubicBezTo>
                    <a:pt x="667750" y="54578"/>
                    <a:pt x="666924" y="50567"/>
                    <a:pt x="665273" y="48172"/>
                  </a:cubicBezTo>
                  <a:cubicBezTo>
                    <a:pt x="663622" y="45776"/>
                    <a:pt x="660890" y="44579"/>
                    <a:pt x="657076" y="44579"/>
                  </a:cubicBezTo>
                  <a:cubicBezTo>
                    <a:pt x="648658" y="44579"/>
                    <a:pt x="640728" y="50090"/>
                    <a:pt x="633287" y="61113"/>
                  </a:cubicBezTo>
                  <a:lnTo>
                    <a:pt x="633287" y="110156"/>
                  </a:lnTo>
                  <a:lnTo>
                    <a:pt x="619543" y="110156"/>
                  </a:lnTo>
                  <a:close/>
                  <a:moveTo>
                    <a:pt x="362368" y="0"/>
                  </a:moveTo>
                  <a:lnTo>
                    <a:pt x="376112" y="0"/>
                  </a:lnTo>
                  <a:lnTo>
                    <a:pt x="376112" y="71159"/>
                  </a:lnTo>
                  <a:lnTo>
                    <a:pt x="408203" y="34393"/>
                  </a:lnTo>
                  <a:lnTo>
                    <a:pt x="423019" y="34393"/>
                  </a:lnTo>
                  <a:lnTo>
                    <a:pt x="392321" y="69772"/>
                  </a:lnTo>
                  <a:lnTo>
                    <a:pt x="429371" y="110156"/>
                  </a:lnTo>
                  <a:lnTo>
                    <a:pt x="411761" y="110156"/>
                  </a:lnTo>
                  <a:lnTo>
                    <a:pt x="376112" y="71298"/>
                  </a:lnTo>
                  <a:lnTo>
                    <a:pt x="376112" y="110156"/>
                  </a:lnTo>
                  <a:lnTo>
                    <a:pt x="362368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0AC1F43-3809-4558-9A9A-CDC825EA87A5}"/>
                </a:ext>
              </a:extLst>
            </p:cNvPr>
            <p:cNvSpPr txBox="1"/>
            <p:nvPr/>
          </p:nvSpPr>
          <p:spPr>
            <a:xfrm>
              <a:off x="8617195" y="4125640"/>
              <a:ext cx="833274" cy="130534"/>
            </a:xfrm>
            <a:custGeom>
              <a:avLst/>
              <a:gdLst>
                <a:gd name="connsiteX0" fmla="*/ 388669 w 889787"/>
                <a:gd name="connsiteY0" fmla="*/ 43045 h 139387"/>
                <a:gd name="connsiteX1" fmla="*/ 371019 w 889787"/>
                <a:gd name="connsiteY1" fmla="*/ 64183 h 139387"/>
                <a:gd name="connsiteX2" fmla="*/ 404436 w 889787"/>
                <a:gd name="connsiteY2" fmla="*/ 64183 h 139387"/>
                <a:gd name="connsiteX3" fmla="*/ 388669 w 889787"/>
                <a:gd name="connsiteY3" fmla="*/ 43045 h 139387"/>
                <a:gd name="connsiteX4" fmla="*/ 135296 w 889787"/>
                <a:gd name="connsiteY4" fmla="*/ 43045 h 139387"/>
                <a:gd name="connsiteX5" fmla="*/ 119451 w 889787"/>
                <a:gd name="connsiteY5" fmla="*/ 50684 h 139387"/>
                <a:gd name="connsiteX6" fmla="*/ 113844 w 889787"/>
                <a:gd name="connsiteY6" fmla="*/ 72276 h 139387"/>
                <a:gd name="connsiteX7" fmla="*/ 119451 w 889787"/>
                <a:gd name="connsiteY7" fmla="*/ 93902 h 139387"/>
                <a:gd name="connsiteX8" fmla="*/ 135296 w 889787"/>
                <a:gd name="connsiteY8" fmla="*/ 101576 h 139387"/>
                <a:gd name="connsiteX9" fmla="*/ 151177 w 889787"/>
                <a:gd name="connsiteY9" fmla="*/ 93902 h 139387"/>
                <a:gd name="connsiteX10" fmla="*/ 156818 w 889787"/>
                <a:gd name="connsiteY10" fmla="*/ 72276 h 139387"/>
                <a:gd name="connsiteX11" fmla="*/ 151177 w 889787"/>
                <a:gd name="connsiteY11" fmla="*/ 50684 h 139387"/>
                <a:gd name="connsiteX12" fmla="*/ 135296 w 889787"/>
                <a:gd name="connsiteY12" fmla="*/ 43045 h 139387"/>
                <a:gd name="connsiteX13" fmla="*/ 572260 w 889787"/>
                <a:gd name="connsiteY13" fmla="*/ 43044 h 139387"/>
                <a:gd name="connsiteX14" fmla="*/ 557375 w 889787"/>
                <a:gd name="connsiteY14" fmla="*/ 50638 h 139387"/>
                <a:gd name="connsiteX15" fmla="*/ 551994 w 889787"/>
                <a:gd name="connsiteY15" fmla="*/ 71680 h 139387"/>
                <a:gd name="connsiteX16" fmla="*/ 569535 w 889787"/>
                <a:gd name="connsiteY16" fmla="*/ 96343 h 139387"/>
                <a:gd name="connsiteX17" fmla="*/ 592038 w 889787"/>
                <a:gd name="connsiteY17" fmla="*/ 83872 h 139387"/>
                <a:gd name="connsiteX18" fmla="*/ 592038 w 889787"/>
                <a:gd name="connsiteY18" fmla="*/ 52450 h 139387"/>
                <a:gd name="connsiteX19" fmla="*/ 572260 w 889787"/>
                <a:gd name="connsiteY19" fmla="*/ 43044 h 139387"/>
                <a:gd name="connsiteX20" fmla="*/ 477010 w 889787"/>
                <a:gd name="connsiteY20" fmla="*/ 43044 h 139387"/>
                <a:gd name="connsiteX21" fmla="*/ 462125 w 889787"/>
                <a:gd name="connsiteY21" fmla="*/ 50638 h 139387"/>
                <a:gd name="connsiteX22" fmla="*/ 456744 w 889787"/>
                <a:gd name="connsiteY22" fmla="*/ 71680 h 139387"/>
                <a:gd name="connsiteX23" fmla="*/ 474285 w 889787"/>
                <a:gd name="connsiteY23" fmla="*/ 96343 h 139387"/>
                <a:gd name="connsiteX24" fmla="*/ 496788 w 889787"/>
                <a:gd name="connsiteY24" fmla="*/ 83872 h 139387"/>
                <a:gd name="connsiteX25" fmla="*/ 496788 w 889787"/>
                <a:gd name="connsiteY25" fmla="*/ 52450 h 139387"/>
                <a:gd name="connsiteX26" fmla="*/ 477010 w 889787"/>
                <a:gd name="connsiteY26" fmla="*/ 43044 h 139387"/>
                <a:gd name="connsiteX27" fmla="*/ 389506 w 889787"/>
                <a:gd name="connsiteY27" fmla="*/ 32720 h 139387"/>
                <a:gd name="connsiteX28" fmla="*/ 410749 w 889787"/>
                <a:gd name="connsiteY28" fmla="*/ 42522 h 139387"/>
                <a:gd name="connsiteX29" fmla="*/ 418249 w 889787"/>
                <a:gd name="connsiteY29" fmla="*/ 70322 h 139387"/>
                <a:gd name="connsiteX30" fmla="*/ 418179 w 889787"/>
                <a:gd name="connsiteY30" fmla="*/ 74508 h 139387"/>
                <a:gd name="connsiteX31" fmla="*/ 370391 w 889787"/>
                <a:gd name="connsiteY31" fmla="*/ 74508 h 139387"/>
                <a:gd name="connsiteX32" fmla="*/ 396831 w 889787"/>
                <a:gd name="connsiteY32" fmla="*/ 101437 h 139387"/>
                <a:gd name="connsiteX33" fmla="*/ 417900 w 889787"/>
                <a:gd name="connsiteY33" fmla="*/ 96763 h 139387"/>
                <a:gd name="connsiteX34" fmla="*/ 417900 w 889787"/>
                <a:gd name="connsiteY34" fmla="*/ 107715 h 139387"/>
                <a:gd name="connsiteX35" fmla="*/ 394250 w 889787"/>
                <a:gd name="connsiteY35" fmla="*/ 111901 h 139387"/>
                <a:gd name="connsiteX36" fmla="*/ 366903 w 889787"/>
                <a:gd name="connsiteY36" fmla="*/ 100784 h 139387"/>
                <a:gd name="connsiteX37" fmla="*/ 356369 w 889787"/>
                <a:gd name="connsiteY37" fmla="*/ 71962 h 139387"/>
                <a:gd name="connsiteX38" fmla="*/ 365682 w 889787"/>
                <a:gd name="connsiteY38" fmla="*/ 43733 h 139387"/>
                <a:gd name="connsiteX39" fmla="*/ 389506 w 889787"/>
                <a:gd name="connsiteY39" fmla="*/ 32720 h 139387"/>
                <a:gd name="connsiteX40" fmla="*/ 232395 w 889787"/>
                <a:gd name="connsiteY40" fmla="*/ 32720 h 139387"/>
                <a:gd name="connsiteX41" fmla="*/ 252208 w 889787"/>
                <a:gd name="connsiteY41" fmla="*/ 35162 h 139387"/>
                <a:gd name="connsiteX42" fmla="*/ 252208 w 889787"/>
                <a:gd name="connsiteY42" fmla="*/ 46673 h 139387"/>
                <a:gd name="connsiteX43" fmla="*/ 233264 w 889787"/>
                <a:gd name="connsiteY43" fmla="*/ 43254 h 139387"/>
                <a:gd name="connsiteX44" fmla="*/ 216339 w 889787"/>
                <a:gd name="connsiteY44" fmla="*/ 51172 h 139387"/>
                <a:gd name="connsiteX45" fmla="*/ 210001 w 889787"/>
                <a:gd name="connsiteY45" fmla="*/ 72276 h 139387"/>
                <a:gd name="connsiteX46" fmla="*/ 216548 w 889787"/>
                <a:gd name="connsiteY46" fmla="*/ 92926 h 139387"/>
                <a:gd name="connsiteX47" fmla="*/ 233682 w 889787"/>
                <a:gd name="connsiteY47" fmla="*/ 100809 h 139387"/>
                <a:gd name="connsiteX48" fmla="*/ 253045 w 889787"/>
                <a:gd name="connsiteY48" fmla="*/ 95995 h 139387"/>
                <a:gd name="connsiteX49" fmla="*/ 253045 w 889787"/>
                <a:gd name="connsiteY49" fmla="*/ 107855 h 139387"/>
                <a:gd name="connsiteX50" fmla="*/ 230023 w 889787"/>
                <a:gd name="connsiteY50" fmla="*/ 111901 h 139387"/>
                <a:gd name="connsiteX51" fmla="*/ 204560 w 889787"/>
                <a:gd name="connsiteY51" fmla="*/ 100530 h 139387"/>
                <a:gd name="connsiteX52" fmla="*/ 194444 w 889787"/>
                <a:gd name="connsiteY52" fmla="*/ 71857 h 139387"/>
                <a:gd name="connsiteX53" fmla="*/ 204455 w 889787"/>
                <a:gd name="connsiteY53" fmla="*/ 43045 h 139387"/>
                <a:gd name="connsiteX54" fmla="*/ 232395 w 889787"/>
                <a:gd name="connsiteY54" fmla="*/ 32720 h 139387"/>
                <a:gd name="connsiteX55" fmla="*/ 135331 w 889787"/>
                <a:gd name="connsiteY55" fmla="*/ 32720 h 139387"/>
                <a:gd name="connsiteX56" fmla="*/ 161737 w 889787"/>
                <a:gd name="connsiteY56" fmla="*/ 43359 h 139387"/>
                <a:gd name="connsiteX57" fmla="*/ 171469 w 889787"/>
                <a:gd name="connsiteY57" fmla="*/ 72276 h 139387"/>
                <a:gd name="connsiteX58" fmla="*/ 161737 w 889787"/>
                <a:gd name="connsiteY58" fmla="*/ 101227 h 139387"/>
                <a:gd name="connsiteX59" fmla="*/ 135331 w 889787"/>
                <a:gd name="connsiteY59" fmla="*/ 111901 h 139387"/>
                <a:gd name="connsiteX60" fmla="*/ 108926 w 889787"/>
                <a:gd name="connsiteY60" fmla="*/ 101227 h 139387"/>
                <a:gd name="connsiteX61" fmla="*/ 99194 w 889787"/>
                <a:gd name="connsiteY61" fmla="*/ 72276 h 139387"/>
                <a:gd name="connsiteX62" fmla="*/ 108926 w 889787"/>
                <a:gd name="connsiteY62" fmla="*/ 43359 h 139387"/>
                <a:gd name="connsiteX63" fmla="*/ 135331 w 889787"/>
                <a:gd name="connsiteY63" fmla="*/ 32720 h 139387"/>
                <a:gd name="connsiteX64" fmla="*/ 570174 w 889787"/>
                <a:gd name="connsiteY64" fmla="*/ 32719 h 139387"/>
                <a:gd name="connsiteX65" fmla="*/ 592038 w 889787"/>
                <a:gd name="connsiteY65" fmla="*/ 43044 h 139387"/>
                <a:gd name="connsiteX66" fmla="*/ 592038 w 889787"/>
                <a:gd name="connsiteY66" fmla="*/ 34393 h 139387"/>
                <a:gd name="connsiteX67" fmla="*/ 605782 w 889787"/>
                <a:gd name="connsiteY67" fmla="*/ 34393 h 139387"/>
                <a:gd name="connsiteX68" fmla="*/ 605782 w 889787"/>
                <a:gd name="connsiteY68" fmla="*/ 89506 h 139387"/>
                <a:gd name="connsiteX69" fmla="*/ 603933 w 889787"/>
                <a:gd name="connsiteY69" fmla="*/ 115842 h 139387"/>
                <a:gd name="connsiteX70" fmla="*/ 596991 w 889787"/>
                <a:gd name="connsiteY70" fmla="*/ 129829 h 139387"/>
                <a:gd name="connsiteX71" fmla="*/ 568877 w 889787"/>
                <a:gd name="connsiteY71" fmla="*/ 139387 h 139387"/>
                <a:gd name="connsiteX72" fmla="*/ 543623 w 889787"/>
                <a:gd name="connsiteY72" fmla="*/ 135341 h 139387"/>
                <a:gd name="connsiteX73" fmla="*/ 545229 w 889787"/>
                <a:gd name="connsiteY73" fmla="*/ 123481 h 139387"/>
                <a:gd name="connsiteX74" fmla="*/ 568843 w 889787"/>
                <a:gd name="connsiteY74" fmla="*/ 129062 h 139387"/>
                <a:gd name="connsiteX75" fmla="*/ 592038 w 889787"/>
                <a:gd name="connsiteY75" fmla="*/ 104436 h 139387"/>
                <a:gd name="connsiteX76" fmla="*/ 592038 w 889787"/>
                <a:gd name="connsiteY76" fmla="*/ 92506 h 139387"/>
                <a:gd name="connsiteX77" fmla="*/ 581875 w 889787"/>
                <a:gd name="connsiteY77" fmla="*/ 104226 h 139387"/>
                <a:gd name="connsiteX78" fmla="*/ 567171 w 889787"/>
                <a:gd name="connsiteY78" fmla="*/ 108412 h 139387"/>
                <a:gd name="connsiteX79" fmla="*/ 545377 w 889787"/>
                <a:gd name="connsiteY79" fmla="*/ 98541 h 139387"/>
                <a:gd name="connsiteX80" fmla="*/ 537344 w 889787"/>
                <a:gd name="connsiteY80" fmla="*/ 71786 h 139387"/>
                <a:gd name="connsiteX81" fmla="*/ 546494 w 889787"/>
                <a:gd name="connsiteY81" fmla="*/ 43602 h 139387"/>
                <a:gd name="connsiteX82" fmla="*/ 570174 w 889787"/>
                <a:gd name="connsiteY82" fmla="*/ 32719 h 139387"/>
                <a:gd name="connsiteX83" fmla="*/ 474924 w 889787"/>
                <a:gd name="connsiteY83" fmla="*/ 32719 h 139387"/>
                <a:gd name="connsiteX84" fmla="*/ 496788 w 889787"/>
                <a:gd name="connsiteY84" fmla="*/ 43044 h 139387"/>
                <a:gd name="connsiteX85" fmla="*/ 496788 w 889787"/>
                <a:gd name="connsiteY85" fmla="*/ 34393 h 139387"/>
                <a:gd name="connsiteX86" fmla="*/ 510532 w 889787"/>
                <a:gd name="connsiteY86" fmla="*/ 34393 h 139387"/>
                <a:gd name="connsiteX87" fmla="*/ 510532 w 889787"/>
                <a:gd name="connsiteY87" fmla="*/ 89506 h 139387"/>
                <a:gd name="connsiteX88" fmla="*/ 508683 w 889787"/>
                <a:gd name="connsiteY88" fmla="*/ 115842 h 139387"/>
                <a:gd name="connsiteX89" fmla="*/ 501741 w 889787"/>
                <a:gd name="connsiteY89" fmla="*/ 129829 h 139387"/>
                <a:gd name="connsiteX90" fmla="*/ 473627 w 889787"/>
                <a:gd name="connsiteY90" fmla="*/ 139387 h 139387"/>
                <a:gd name="connsiteX91" fmla="*/ 448373 w 889787"/>
                <a:gd name="connsiteY91" fmla="*/ 135341 h 139387"/>
                <a:gd name="connsiteX92" fmla="*/ 449979 w 889787"/>
                <a:gd name="connsiteY92" fmla="*/ 123481 h 139387"/>
                <a:gd name="connsiteX93" fmla="*/ 473593 w 889787"/>
                <a:gd name="connsiteY93" fmla="*/ 129062 h 139387"/>
                <a:gd name="connsiteX94" fmla="*/ 496788 w 889787"/>
                <a:gd name="connsiteY94" fmla="*/ 104436 h 139387"/>
                <a:gd name="connsiteX95" fmla="*/ 496788 w 889787"/>
                <a:gd name="connsiteY95" fmla="*/ 92506 h 139387"/>
                <a:gd name="connsiteX96" fmla="*/ 486625 w 889787"/>
                <a:gd name="connsiteY96" fmla="*/ 104226 h 139387"/>
                <a:gd name="connsiteX97" fmla="*/ 471921 w 889787"/>
                <a:gd name="connsiteY97" fmla="*/ 108412 h 139387"/>
                <a:gd name="connsiteX98" fmla="*/ 450127 w 889787"/>
                <a:gd name="connsiteY98" fmla="*/ 98541 h 139387"/>
                <a:gd name="connsiteX99" fmla="*/ 442094 w 889787"/>
                <a:gd name="connsiteY99" fmla="*/ 71786 h 139387"/>
                <a:gd name="connsiteX100" fmla="*/ 451244 w 889787"/>
                <a:gd name="connsiteY100" fmla="*/ 43602 h 139387"/>
                <a:gd name="connsiteX101" fmla="*/ 474924 w 889787"/>
                <a:gd name="connsiteY101" fmla="*/ 32719 h 139387"/>
                <a:gd name="connsiteX102" fmla="*/ 828675 w 889787"/>
                <a:gd name="connsiteY102" fmla="*/ 6908 h 139387"/>
                <a:gd name="connsiteX103" fmla="*/ 843325 w 889787"/>
                <a:gd name="connsiteY103" fmla="*/ 6908 h 139387"/>
                <a:gd name="connsiteX104" fmla="*/ 843325 w 889787"/>
                <a:gd name="connsiteY104" fmla="*/ 99204 h 139387"/>
                <a:gd name="connsiteX105" fmla="*/ 889787 w 889787"/>
                <a:gd name="connsiteY105" fmla="*/ 99204 h 139387"/>
                <a:gd name="connsiteX106" fmla="*/ 889787 w 889787"/>
                <a:gd name="connsiteY106" fmla="*/ 110157 h 139387"/>
                <a:gd name="connsiteX107" fmla="*/ 828675 w 889787"/>
                <a:gd name="connsiteY107" fmla="*/ 110157 h 139387"/>
                <a:gd name="connsiteX108" fmla="*/ 733425 w 889787"/>
                <a:gd name="connsiteY108" fmla="*/ 6908 h 139387"/>
                <a:gd name="connsiteX109" fmla="*/ 747168 w 889787"/>
                <a:gd name="connsiteY109" fmla="*/ 6908 h 139387"/>
                <a:gd name="connsiteX110" fmla="*/ 747168 w 889787"/>
                <a:gd name="connsiteY110" fmla="*/ 57695 h 139387"/>
                <a:gd name="connsiteX111" fmla="*/ 788956 w 889787"/>
                <a:gd name="connsiteY111" fmla="*/ 6908 h 139387"/>
                <a:gd name="connsiteX112" fmla="*/ 803682 w 889787"/>
                <a:gd name="connsiteY112" fmla="*/ 6908 h 139387"/>
                <a:gd name="connsiteX113" fmla="*/ 763239 w 889787"/>
                <a:gd name="connsiteY113" fmla="*/ 56171 h 139387"/>
                <a:gd name="connsiteX114" fmla="*/ 810823 w 889787"/>
                <a:gd name="connsiteY114" fmla="*/ 110157 h 139387"/>
                <a:gd name="connsiteX115" fmla="*/ 792305 w 889787"/>
                <a:gd name="connsiteY115" fmla="*/ 110157 h 139387"/>
                <a:gd name="connsiteX116" fmla="*/ 747168 w 889787"/>
                <a:gd name="connsiteY116" fmla="*/ 57835 h 139387"/>
                <a:gd name="connsiteX117" fmla="*/ 747168 w 889787"/>
                <a:gd name="connsiteY117" fmla="*/ 110157 h 139387"/>
                <a:gd name="connsiteX118" fmla="*/ 733425 w 889787"/>
                <a:gd name="connsiteY118" fmla="*/ 110157 h 139387"/>
                <a:gd name="connsiteX119" fmla="*/ 657225 w 889787"/>
                <a:gd name="connsiteY119" fmla="*/ 6908 h 139387"/>
                <a:gd name="connsiteX120" fmla="*/ 671875 w 889787"/>
                <a:gd name="connsiteY120" fmla="*/ 6908 h 139387"/>
                <a:gd name="connsiteX121" fmla="*/ 671875 w 889787"/>
                <a:gd name="connsiteY121" fmla="*/ 99204 h 139387"/>
                <a:gd name="connsiteX122" fmla="*/ 718337 w 889787"/>
                <a:gd name="connsiteY122" fmla="*/ 99204 h 139387"/>
                <a:gd name="connsiteX123" fmla="*/ 718337 w 889787"/>
                <a:gd name="connsiteY123" fmla="*/ 110157 h 139387"/>
                <a:gd name="connsiteX124" fmla="*/ 657225 w 889787"/>
                <a:gd name="connsiteY124" fmla="*/ 110157 h 139387"/>
                <a:gd name="connsiteX125" fmla="*/ 0 w 889787"/>
                <a:gd name="connsiteY125" fmla="*/ 6908 h 139387"/>
                <a:gd name="connsiteX126" fmla="*/ 14650 w 889787"/>
                <a:gd name="connsiteY126" fmla="*/ 6908 h 139387"/>
                <a:gd name="connsiteX127" fmla="*/ 14650 w 889787"/>
                <a:gd name="connsiteY127" fmla="*/ 50440 h 139387"/>
                <a:gd name="connsiteX128" fmla="*/ 63763 w 889787"/>
                <a:gd name="connsiteY128" fmla="*/ 50440 h 139387"/>
                <a:gd name="connsiteX129" fmla="*/ 63763 w 889787"/>
                <a:gd name="connsiteY129" fmla="*/ 6908 h 139387"/>
                <a:gd name="connsiteX130" fmla="*/ 78414 w 889787"/>
                <a:gd name="connsiteY130" fmla="*/ 6908 h 139387"/>
                <a:gd name="connsiteX131" fmla="*/ 78414 w 889787"/>
                <a:gd name="connsiteY131" fmla="*/ 110157 h 139387"/>
                <a:gd name="connsiteX132" fmla="*/ 63763 w 889787"/>
                <a:gd name="connsiteY132" fmla="*/ 110157 h 139387"/>
                <a:gd name="connsiteX133" fmla="*/ 63763 w 889787"/>
                <a:gd name="connsiteY133" fmla="*/ 61393 h 139387"/>
                <a:gd name="connsiteX134" fmla="*/ 14650 w 889787"/>
                <a:gd name="connsiteY134" fmla="*/ 61393 h 139387"/>
                <a:gd name="connsiteX135" fmla="*/ 14650 w 889787"/>
                <a:gd name="connsiteY135" fmla="*/ 110157 h 139387"/>
                <a:gd name="connsiteX136" fmla="*/ 0 w 889787"/>
                <a:gd name="connsiteY136" fmla="*/ 110157 h 139387"/>
                <a:gd name="connsiteX137" fmla="*/ 276644 w 889787"/>
                <a:gd name="connsiteY137" fmla="*/ 0 h 139387"/>
                <a:gd name="connsiteX138" fmla="*/ 290387 w 889787"/>
                <a:gd name="connsiteY138" fmla="*/ 0 h 139387"/>
                <a:gd name="connsiteX139" fmla="*/ 290387 w 889787"/>
                <a:gd name="connsiteY139" fmla="*/ 48625 h 139387"/>
                <a:gd name="connsiteX140" fmla="*/ 317036 w 889787"/>
                <a:gd name="connsiteY140" fmla="*/ 32719 h 139387"/>
                <a:gd name="connsiteX141" fmla="*/ 332768 w 889787"/>
                <a:gd name="connsiteY141" fmla="*/ 38963 h 139387"/>
                <a:gd name="connsiteX142" fmla="*/ 338593 w 889787"/>
                <a:gd name="connsiteY142" fmla="*/ 55741 h 139387"/>
                <a:gd name="connsiteX143" fmla="*/ 338593 w 889787"/>
                <a:gd name="connsiteY143" fmla="*/ 110156 h 139387"/>
                <a:gd name="connsiteX144" fmla="*/ 324850 w 889787"/>
                <a:gd name="connsiteY144" fmla="*/ 110156 h 139387"/>
                <a:gd name="connsiteX145" fmla="*/ 324850 w 889787"/>
                <a:gd name="connsiteY145" fmla="*/ 60206 h 139387"/>
                <a:gd name="connsiteX146" fmla="*/ 322373 w 889787"/>
                <a:gd name="connsiteY146" fmla="*/ 48172 h 139387"/>
                <a:gd name="connsiteX147" fmla="*/ 314176 w 889787"/>
                <a:gd name="connsiteY147" fmla="*/ 44579 h 139387"/>
                <a:gd name="connsiteX148" fmla="*/ 290387 w 889787"/>
                <a:gd name="connsiteY148" fmla="*/ 61113 h 139387"/>
                <a:gd name="connsiteX149" fmla="*/ 290387 w 889787"/>
                <a:gd name="connsiteY149" fmla="*/ 110156 h 139387"/>
                <a:gd name="connsiteX150" fmla="*/ 276644 w 889787"/>
                <a:gd name="connsiteY150" fmla="*/ 110156 h 1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889787" h="139387">
                  <a:moveTo>
                    <a:pt x="388669" y="43045"/>
                  </a:moveTo>
                  <a:cubicBezTo>
                    <a:pt x="378112" y="43045"/>
                    <a:pt x="372228" y="50091"/>
                    <a:pt x="371019" y="64183"/>
                  </a:cubicBezTo>
                  <a:lnTo>
                    <a:pt x="404436" y="64183"/>
                  </a:lnTo>
                  <a:cubicBezTo>
                    <a:pt x="404436" y="50091"/>
                    <a:pt x="399180" y="43045"/>
                    <a:pt x="388669" y="43045"/>
                  </a:cubicBezTo>
                  <a:close/>
                  <a:moveTo>
                    <a:pt x="135296" y="43045"/>
                  </a:moveTo>
                  <a:cubicBezTo>
                    <a:pt x="128470" y="43045"/>
                    <a:pt x="123189" y="45591"/>
                    <a:pt x="119451" y="50684"/>
                  </a:cubicBezTo>
                  <a:cubicBezTo>
                    <a:pt x="115713" y="55777"/>
                    <a:pt x="113844" y="62974"/>
                    <a:pt x="113844" y="72276"/>
                  </a:cubicBezTo>
                  <a:cubicBezTo>
                    <a:pt x="113844" y="81577"/>
                    <a:pt x="115713" y="88786"/>
                    <a:pt x="119451" y="93902"/>
                  </a:cubicBezTo>
                  <a:cubicBezTo>
                    <a:pt x="123189" y="99018"/>
                    <a:pt x="128470" y="101576"/>
                    <a:pt x="135296" y="101576"/>
                  </a:cubicBezTo>
                  <a:cubicBezTo>
                    <a:pt x="142122" y="101576"/>
                    <a:pt x="147416" y="99018"/>
                    <a:pt x="151177" y="93902"/>
                  </a:cubicBezTo>
                  <a:cubicBezTo>
                    <a:pt x="154938" y="88786"/>
                    <a:pt x="156818" y="81577"/>
                    <a:pt x="156818" y="72276"/>
                  </a:cubicBezTo>
                  <a:cubicBezTo>
                    <a:pt x="156818" y="62974"/>
                    <a:pt x="154938" y="55777"/>
                    <a:pt x="151177" y="50684"/>
                  </a:cubicBezTo>
                  <a:cubicBezTo>
                    <a:pt x="147416" y="45591"/>
                    <a:pt x="142122" y="43045"/>
                    <a:pt x="135296" y="43045"/>
                  </a:cubicBezTo>
                  <a:close/>
                  <a:moveTo>
                    <a:pt x="572260" y="43044"/>
                  </a:moveTo>
                  <a:cubicBezTo>
                    <a:pt x="565924" y="43044"/>
                    <a:pt x="560963" y="45575"/>
                    <a:pt x="557375" y="50638"/>
                  </a:cubicBezTo>
                  <a:cubicBezTo>
                    <a:pt x="553788" y="55701"/>
                    <a:pt x="551994" y="62715"/>
                    <a:pt x="551994" y="71680"/>
                  </a:cubicBezTo>
                  <a:cubicBezTo>
                    <a:pt x="551994" y="88122"/>
                    <a:pt x="557841" y="96343"/>
                    <a:pt x="569535" y="96343"/>
                  </a:cubicBezTo>
                  <a:cubicBezTo>
                    <a:pt x="577502" y="96343"/>
                    <a:pt x="585003" y="92186"/>
                    <a:pt x="592038" y="83872"/>
                  </a:cubicBezTo>
                  <a:lnTo>
                    <a:pt x="592038" y="52450"/>
                  </a:lnTo>
                  <a:cubicBezTo>
                    <a:pt x="585981" y="46179"/>
                    <a:pt x="579389" y="43044"/>
                    <a:pt x="572260" y="43044"/>
                  </a:cubicBezTo>
                  <a:close/>
                  <a:moveTo>
                    <a:pt x="477010" y="43044"/>
                  </a:moveTo>
                  <a:cubicBezTo>
                    <a:pt x="470674" y="43044"/>
                    <a:pt x="465713" y="45575"/>
                    <a:pt x="462125" y="50638"/>
                  </a:cubicBezTo>
                  <a:cubicBezTo>
                    <a:pt x="458538" y="55701"/>
                    <a:pt x="456744" y="62715"/>
                    <a:pt x="456744" y="71680"/>
                  </a:cubicBezTo>
                  <a:cubicBezTo>
                    <a:pt x="456744" y="88122"/>
                    <a:pt x="462591" y="96343"/>
                    <a:pt x="474285" y="96343"/>
                  </a:cubicBezTo>
                  <a:cubicBezTo>
                    <a:pt x="482252" y="96343"/>
                    <a:pt x="489753" y="92186"/>
                    <a:pt x="496788" y="83872"/>
                  </a:cubicBezTo>
                  <a:lnTo>
                    <a:pt x="496788" y="52450"/>
                  </a:lnTo>
                  <a:cubicBezTo>
                    <a:pt x="490731" y="46179"/>
                    <a:pt x="484139" y="43044"/>
                    <a:pt x="477010" y="43044"/>
                  </a:cubicBezTo>
                  <a:close/>
                  <a:moveTo>
                    <a:pt x="389506" y="32720"/>
                  </a:moveTo>
                  <a:cubicBezTo>
                    <a:pt x="398669" y="32720"/>
                    <a:pt x="405750" y="35987"/>
                    <a:pt x="410749" y="42522"/>
                  </a:cubicBezTo>
                  <a:cubicBezTo>
                    <a:pt x="415749" y="49056"/>
                    <a:pt x="418249" y="58323"/>
                    <a:pt x="418249" y="70322"/>
                  </a:cubicBezTo>
                  <a:lnTo>
                    <a:pt x="418179" y="74508"/>
                  </a:lnTo>
                  <a:lnTo>
                    <a:pt x="370391" y="74508"/>
                  </a:lnTo>
                  <a:cubicBezTo>
                    <a:pt x="372391" y="92461"/>
                    <a:pt x="381205" y="101437"/>
                    <a:pt x="396831" y="101437"/>
                  </a:cubicBezTo>
                  <a:cubicBezTo>
                    <a:pt x="402552" y="101437"/>
                    <a:pt x="409575" y="99879"/>
                    <a:pt x="417900" y="96763"/>
                  </a:cubicBezTo>
                  <a:lnTo>
                    <a:pt x="417900" y="107715"/>
                  </a:lnTo>
                  <a:cubicBezTo>
                    <a:pt x="408691" y="110506"/>
                    <a:pt x="400808" y="111901"/>
                    <a:pt x="394250" y="111901"/>
                  </a:cubicBezTo>
                  <a:cubicBezTo>
                    <a:pt x="383042" y="111901"/>
                    <a:pt x="373926" y="108195"/>
                    <a:pt x="366903" y="100784"/>
                  </a:cubicBezTo>
                  <a:cubicBezTo>
                    <a:pt x="359880" y="93372"/>
                    <a:pt x="356369" y="83765"/>
                    <a:pt x="356369" y="71962"/>
                  </a:cubicBezTo>
                  <a:cubicBezTo>
                    <a:pt x="356369" y="60484"/>
                    <a:pt x="359473" y="51075"/>
                    <a:pt x="365682" y="43733"/>
                  </a:cubicBezTo>
                  <a:cubicBezTo>
                    <a:pt x="371891" y="36391"/>
                    <a:pt x="379833" y="32720"/>
                    <a:pt x="389506" y="32720"/>
                  </a:cubicBezTo>
                  <a:close/>
                  <a:moveTo>
                    <a:pt x="232395" y="32720"/>
                  </a:moveTo>
                  <a:cubicBezTo>
                    <a:pt x="238302" y="32720"/>
                    <a:pt x="244906" y="33534"/>
                    <a:pt x="252208" y="35162"/>
                  </a:cubicBezTo>
                  <a:lnTo>
                    <a:pt x="252208" y="46673"/>
                  </a:lnTo>
                  <a:cubicBezTo>
                    <a:pt x="244454" y="44394"/>
                    <a:pt x="238139" y="43254"/>
                    <a:pt x="233264" y="43254"/>
                  </a:cubicBezTo>
                  <a:cubicBezTo>
                    <a:pt x="226206" y="43254"/>
                    <a:pt x="220565" y="45894"/>
                    <a:pt x="216339" y="51172"/>
                  </a:cubicBezTo>
                  <a:cubicBezTo>
                    <a:pt x="212114" y="56451"/>
                    <a:pt x="210001" y="63486"/>
                    <a:pt x="210001" y="72276"/>
                  </a:cubicBezTo>
                  <a:cubicBezTo>
                    <a:pt x="210001" y="80787"/>
                    <a:pt x="212183" y="87670"/>
                    <a:pt x="216548" y="92926"/>
                  </a:cubicBezTo>
                  <a:cubicBezTo>
                    <a:pt x="220913" y="98181"/>
                    <a:pt x="226625" y="100809"/>
                    <a:pt x="233682" y="100809"/>
                  </a:cubicBezTo>
                  <a:cubicBezTo>
                    <a:pt x="239951" y="100809"/>
                    <a:pt x="246405" y="99204"/>
                    <a:pt x="253045" y="95995"/>
                  </a:cubicBezTo>
                  <a:lnTo>
                    <a:pt x="253045" y="107855"/>
                  </a:lnTo>
                  <a:cubicBezTo>
                    <a:pt x="244162" y="110552"/>
                    <a:pt x="236488" y="111901"/>
                    <a:pt x="230023" y="111901"/>
                  </a:cubicBezTo>
                  <a:cubicBezTo>
                    <a:pt x="219791" y="111901"/>
                    <a:pt x="211303" y="108111"/>
                    <a:pt x="204560" y="100530"/>
                  </a:cubicBezTo>
                  <a:cubicBezTo>
                    <a:pt x="197816" y="92949"/>
                    <a:pt x="194444" y="83391"/>
                    <a:pt x="194444" y="71857"/>
                  </a:cubicBezTo>
                  <a:cubicBezTo>
                    <a:pt x="194444" y="59532"/>
                    <a:pt x="197781" y="49928"/>
                    <a:pt x="204455" y="43045"/>
                  </a:cubicBezTo>
                  <a:cubicBezTo>
                    <a:pt x="211129" y="36162"/>
                    <a:pt x="220442" y="32720"/>
                    <a:pt x="232395" y="32720"/>
                  </a:cubicBezTo>
                  <a:close/>
                  <a:moveTo>
                    <a:pt x="135331" y="32720"/>
                  </a:moveTo>
                  <a:cubicBezTo>
                    <a:pt x="146447" y="32720"/>
                    <a:pt x="155249" y="36266"/>
                    <a:pt x="161737" y="43359"/>
                  </a:cubicBezTo>
                  <a:cubicBezTo>
                    <a:pt x="168225" y="50451"/>
                    <a:pt x="171469" y="60090"/>
                    <a:pt x="171469" y="72276"/>
                  </a:cubicBezTo>
                  <a:cubicBezTo>
                    <a:pt x="171469" y="84461"/>
                    <a:pt x="168225" y="94112"/>
                    <a:pt x="161737" y="101227"/>
                  </a:cubicBezTo>
                  <a:cubicBezTo>
                    <a:pt x="155249" y="108343"/>
                    <a:pt x="146447" y="111901"/>
                    <a:pt x="135331" y="111901"/>
                  </a:cubicBezTo>
                  <a:cubicBezTo>
                    <a:pt x="124216" y="111901"/>
                    <a:pt x="115414" y="108343"/>
                    <a:pt x="108926" y="101227"/>
                  </a:cubicBezTo>
                  <a:cubicBezTo>
                    <a:pt x="102438" y="94112"/>
                    <a:pt x="99194" y="84461"/>
                    <a:pt x="99194" y="72276"/>
                  </a:cubicBezTo>
                  <a:cubicBezTo>
                    <a:pt x="99194" y="60090"/>
                    <a:pt x="102438" y="50451"/>
                    <a:pt x="108926" y="43359"/>
                  </a:cubicBezTo>
                  <a:cubicBezTo>
                    <a:pt x="115414" y="36266"/>
                    <a:pt x="124216" y="32720"/>
                    <a:pt x="135331" y="32720"/>
                  </a:cubicBezTo>
                  <a:close/>
                  <a:moveTo>
                    <a:pt x="570174" y="32719"/>
                  </a:moveTo>
                  <a:cubicBezTo>
                    <a:pt x="578649" y="32719"/>
                    <a:pt x="585938" y="36161"/>
                    <a:pt x="592038" y="43044"/>
                  </a:cubicBezTo>
                  <a:lnTo>
                    <a:pt x="592038" y="34393"/>
                  </a:lnTo>
                  <a:lnTo>
                    <a:pt x="605782" y="34393"/>
                  </a:lnTo>
                  <a:lnTo>
                    <a:pt x="605782" y="89506"/>
                  </a:lnTo>
                  <a:cubicBezTo>
                    <a:pt x="605782" y="101366"/>
                    <a:pt x="605165" y="110144"/>
                    <a:pt x="603933" y="115842"/>
                  </a:cubicBezTo>
                  <a:cubicBezTo>
                    <a:pt x="602700" y="121539"/>
                    <a:pt x="600387" y="126202"/>
                    <a:pt x="596991" y="129829"/>
                  </a:cubicBezTo>
                  <a:cubicBezTo>
                    <a:pt x="590992" y="136201"/>
                    <a:pt x="581620" y="139387"/>
                    <a:pt x="568877" y="139387"/>
                  </a:cubicBezTo>
                  <a:cubicBezTo>
                    <a:pt x="560133" y="139387"/>
                    <a:pt x="551715" y="138038"/>
                    <a:pt x="543623" y="135341"/>
                  </a:cubicBezTo>
                  <a:lnTo>
                    <a:pt x="545229" y="123481"/>
                  </a:lnTo>
                  <a:cubicBezTo>
                    <a:pt x="553194" y="127202"/>
                    <a:pt x="561065" y="129062"/>
                    <a:pt x="568843" y="129062"/>
                  </a:cubicBezTo>
                  <a:cubicBezTo>
                    <a:pt x="584307" y="129062"/>
                    <a:pt x="592038" y="120853"/>
                    <a:pt x="592038" y="104436"/>
                  </a:cubicBezTo>
                  <a:lnTo>
                    <a:pt x="592038" y="92506"/>
                  </a:lnTo>
                  <a:cubicBezTo>
                    <a:pt x="589663" y="97529"/>
                    <a:pt x="586275" y="101436"/>
                    <a:pt x="581875" y="104226"/>
                  </a:cubicBezTo>
                  <a:cubicBezTo>
                    <a:pt x="577474" y="107017"/>
                    <a:pt x="572572" y="108412"/>
                    <a:pt x="567171" y="108412"/>
                  </a:cubicBezTo>
                  <a:cubicBezTo>
                    <a:pt x="557997" y="108412"/>
                    <a:pt x="550732" y="105122"/>
                    <a:pt x="545377" y="98541"/>
                  </a:cubicBezTo>
                  <a:cubicBezTo>
                    <a:pt x="540022" y="91960"/>
                    <a:pt x="537344" y="83042"/>
                    <a:pt x="537344" y="71786"/>
                  </a:cubicBezTo>
                  <a:cubicBezTo>
                    <a:pt x="537344" y="60252"/>
                    <a:pt x="540394" y="50857"/>
                    <a:pt x="546494" y="43602"/>
                  </a:cubicBezTo>
                  <a:cubicBezTo>
                    <a:pt x="552595" y="36347"/>
                    <a:pt x="560488" y="32719"/>
                    <a:pt x="570174" y="32719"/>
                  </a:cubicBezTo>
                  <a:close/>
                  <a:moveTo>
                    <a:pt x="474924" y="32719"/>
                  </a:moveTo>
                  <a:cubicBezTo>
                    <a:pt x="483399" y="32719"/>
                    <a:pt x="490688" y="36161"/>
                    <a:pt x="496788" y="43044"/>
                  </a:cubicBezTo>
                  <a:lnTo>
                    <a:pt x="496788" y="34393"/>
                  </a:lnTo>
                  <a:lnTo>
                    <a:pt x="510532" y="34393"/>
                  </a:lnTo>
                  <a:lnTo>
                    <a:pt x="510532" y="89506"/>
                  </a:lnTo>
                  <a:cubicBezTo>
                    <a:pt x="510532" y="101366"/>
                    <a:pt x="509915" y="110144"/>
                    <a:pt x="508683" y="115842"/>
                  </a:cubicBezTo>
                  <a:cubicBezTo>
                    <a:pt x="507450" y="121539"/>
                    <a:pt x="505137" y="126202"/>
                    <a:pt x="501741" y="129829"/>
                  </a:cubicBezTo>
                  <a:cubicBezTo>
                    <a:pt x="495742" y="136201"/>
                    <a:pt x="486370" y="139387"/>
                    <a:pt x="473627" y="139387"/>
                  </a:cubicBezTo>
                  <a:cubicBezTo>
                    <a:pt x="464883" y="139387"/>
                    <a:pt x="456465" y="138038"/>
                    <a:pt x="448373" y="135341"/>
                  </a:cubicBezTo>
                  <a:lnTo>
                    <a:pt x="449979" y="123481"/>
                  </a:lnTo>
                  <a:cubicBezTo>
                    <a:pt x="457944" y="127202"/>
                    <a:pt x="465815" y="129062"/>
                    <a:pt x="473593" y="129062"/>
                  </a:cubicBezTo>
                  <a:cubicBezTo>
                    <a:pt x="489056" y="129062"/>
                    <a:pt x="496788" y="120853"/>
                    <a:pt x="496788" y="104436"/>
                  </a:cubicBezTo>
                  <a:lnTo>
                    <a:pt x="496788" y="92506"/>
                  </a:lnTo>
                  <a:cubicBezTo>
                    <a:pt x="494413" y="97529"/>
                    <a:pt x="491025" y="101436"/>
                    <a:pt x="486625" y="104226"/>
                  </a:cubicBezTo>
                  <a:cubicBezTo>
                    <a:pt x="482224" y="107017"/>
                    <a:pt x="477322" y="108412"/>
                    <a:pt x="471921" y="108412"/>
                  </a:cubicBezTo>
                  <a:cubicBezTo>
                    <a:pt x="462747" y="108412"/>
                    <a:pt x="455482" y="105122"/>
                    <a:pt x="450127" y="98541"/>
                  </a:cubicBezTo>
                  <a:cubicBezTo>
                    <a:pt x="444772" y="91960"/>
                    <a:pt x="442094" y="83042"/>
                    <a:pt x="442094" y="71786"/>
                  </a:cubicBezTo>
                  <a:cubicBezTo>
                    <a:pt x="442094" y="60252"/>
                    <a:pt x="445144" y="50857"/>
                    <a:pt x="451244" y="43602"/>
                  </a:cubicBezTo>
                  <a:cubicBezTo>
                    <a:pt x="457345" y="36347"/>
                    <a:pt x="465238" y="32719"/>
                    <a:pt x="474924" y="32719"/>
                  </a:cubicBezTo>
                  <a:close/>
                  <a:moveTo>
                    <a:pt x="828675" y="6908"/>
                  </a:moveTo>
                  <a:lnTo>
                    <a:pt x="843325" y="6908"/>
                  </a:lnTo>
                  <a:lnTo>
                    <a:pt x="843325" y="99204"/>
                  </a:lnTo>
                  <a:lnTo>
                    <a:pt x="889787" y="99204"/>
                  </a:lnTo>
                  <a:lnTo>
                    <a:pt x="889787" y="110157"/>
                  </a:lnTo>
                  <a:lnTo>
                    <a:pt x="828675" y="110157"/>
                  </a:lnTo>
                  <a:close/>
                  <a:moveTo>
                    <a:pt x="733425" y="6908"/>
                  </a:moveTo>
                  <a:lnTo>
                    <a:pt x="747168" y="6908"/>
                  </a:lnTo>
                  <a:lnTo>
                    <a:pt x="747168" y="57695"/>
                  </a:lnTo>
                  <a:lnTo>
                    <a:pt x="788956" y="6908"/>
                  </a:lnTo>
                  <a:lnTo>
                    <a:pt x="803682" y="6908"/>
                  </a:lnTo>
                  <a:lnTo>
                    <a:pt x="763239" y="56171"/>
                  </a:lnTo>
                  <a:lnTo>
                    <a:pt x="810823" y="110157"/>
                  </a:lnTo>
                  <a:lnTo>
                    <a:pt x="792305" y="110157"/>
                  </a:lnTo>
                  <a:lnTo>
                    <a:pt x="747168" y="57835"/>
                  </a:lnTo>
                  <a:lnTo>
                    <a:pt x="747168" y="110157"/>
                  </a:lnTo>
                  <a:lnTo>
                    <a:pt x="733425" y="110157"/>
                  </a:lnTo>
                  <a:close/>
                  <a:moveTo>
                    <a:pt x="657225" y="6908"/>
                  </a:moveTo>
                  <a:lnTo>
                    <a:pt x="671875" y="6908"/>
                  </a:lnTo>
                  <a:lnTo>
                    <a:pt x="671875" y="99204"/>
                  </a:lnTo>
                  <a:lnTo>
                    <a:pt x="718337" y="99204"/>
                  </a:lnTo>
                  <a:lnTo>
                    <a:pt x="718337" y="110157"/>
                  </a:lnTo>
                  <a:lnTo>
                    <a:pt x="657225" y="110157"/>
                  </a:lnTo>
                  <a:close/>
                  <a:moveTo>
                    <a:pt x="0" y="6908"/>
                  </a:moveTo>
                  <a:lnTo>
                    <a:pt x="14650" y="6908"/>
                  </a:lnTo>
                  <a:lnTo>
                    <a:pt x="14650" y="50440"/>
                  </a:lnTo>
                  <a:lnTo>
                    <a:pt x="63763" y="50440"/>
                  </a:lnTo>
                  <a:lnTo>
                    <a:pt x="63763" y="6908"/>
                  </a:lnTo>
                  <a:lnTo>
                    <a:pt x="78414" y="6908"/>
                  </a:lnTo>
                  <a:lnTo>
                    <a:pt x="78414" y="110157"/>
                  </a:lnTo>
                  <a:lnTo>
                    <a:pt x="63763" y="110157"/>
                  </a:lnTo>
                  <a:lnTo>
                    <a:pt x="63763" y="61393"/>
                  </a:lnTo>
                  <a:lnTo>
                    <a:pt x="14650" y="61393"/>
                  </a:lnTo>
                  <a:lnTo>
                    <a:pt x="14650" y="110157"/>
                  </a:lnTo>
                  <a:lnTo>
                    <a:pt x="0" y="110157"/>
                  </a:lnTo>
                  <a:close/>
                  <a:moveTo>
                    <a:pt x="276644" y="0"/>
                  </a:moveTo>
                  <a:lnTo>
                    <a:pt x="290387" y="0"/>
                  </a:lnTo>
                  <a:lnTo>
                    <a:pt x="290387" y="48625"/>
                  </a:lnTo>
                  <a:cubicBezTo>
                    <a:pt x="297642" y="38021"/>
                    <a:pt x="306525" y="32719"/>
                    <a:pt x="317036" y="32719"/>
                  </a:cubicBezTo>
                  <a:cubicBezTo>
                    <a:pt x="323641" y="32719"/>
                    <a:pt x="328884" y="34800"/>
                    <a:pt x="332768" y="38963"/>
                  </a:cubicBezTo>
                  <a:cubicBezTo>
                    <a:pt x="336651" y="43125"/>
                    <a:pt x="338593" y="48718"/>
                    <a:pt x="338593" y="55741"/>
                  </a:cubicBezTo>
                  <a:lnTo>
                    <a:pt x="338593" y="110156"/>
                  </a:lnTo>
                  <a:lnTo>
                    <a:pt x="324850" y="110156"/>
                  </a:lnTo>
                  <a:lnTo>
                    <a:pt x="324850" y="60206"/>
                  </a:lnTo>
                  <a:cubicBezTo>
                    <a:pt x="324850" y="54578"/>
                    <a:pt x="324024" y="50567"/>
                    <a:pt x="322373" y="48172"/>
                  </a:cubicBezTo>
                  <a:cubicBezTo>
                    <a:pt x="320722" y="45776"/>
                    <a:pt x="317990" y="44579"/>
                    <a:pt x="314176" y="44579"/>
                  </a:cubicBezTo>
                  <a:cubicBezTo>
                    <a:pt x="305758" y="44579"/>
                    <a:pt x="297828" y="50090"/>
                    <a:pt x="290387" y="61113"/>
                  </a:cubicBezTo>
                  <a:lnTo>
                    <a:pt x="290387" y="110156"/>
                  </a:lnTo>
                  <a:lnTo>
                    <a:pt x="276644" y="1101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55D381B3-BB7D-416D-A26C-5B2B5FD40745}"/>
                </a:ext>
              </a:extLst>
            </p:cNvPr>
            <p:cNvSpPr txBox="1"/>
            <p:nvPr/>
          </p:nvSpPr>
          <p:spPr>
            <a:xfrm>
              <a:off x="8904508" y="5216490"/>
              <a:ext cx="792720" cy="126482"/>
            </a:xfrm>
            <a:custGeom>
              <a:avLst/>
              <a:gdLst>
                <a:gd name="connsiteX0" fmla="*/ 483079 w 846483"/>
                <a:gd name="connsiteY0" fmla="*/ 38717 h 135060"/>
                <a:gd name="connsiteX1" fmla="*/ 468194 w 846483"/>
                <a:gd name="connsiteY1" fmla="*/ 46311 h 135060"/>
                <a:gd name="connsiteX2" fmla="*/ 462813 w 846483"/>
                <a:gd name="connsiteY2" fmla="*/ 67353 h 135060"/>
                <a:gd name="connsiteX3" fmla="*/ 480354 w 846483"/>
                <a:gd name="connsiteY3" fmla="*/ 92016 h 135060"/>
                <a:gd name="connsiteX4" fmla="*/ 502857 w 846483"/>
                <a:gd name="connsiteY4" fmla="*/ 79545 h 135060"/>
                <a:gd name="connsiteX5" fmla="*/ 502857 w 846483"/>
                <a:gd name="connsiteY5" fmla="*/ 48123 h 135060"/>
                <a:gd name="connsiteX6" fmla="*/ 483079 w 846483"/>
                <a:gd name="connsiteY6" fmla="*/ 38717 h 135060"/>
                <a:gd name="connsiteX7" fmla="*/ 330337 w 846483"/>
                <a:gd name="connsiteY7" fmla="*/ 30067 h 135060"/>
                <a:gd name="connsiteX8" fmla="*/ 344081 w 846483"/>
                <a:gd name="connsiteY8" fmla="*/ 30067 h 135060"/>
                <a:gd name="connsiteX9" fmla="*/ 344081 w 846483"/>
                <a:gd name="connsiteY9" fmla="*/ 105830 h 135060"/>
                <a:gd name="connsiteX10" fmla="*/ 330337 w 846483"/>
                <a:gd name="connsiteY10" fmla="*/ 105830 h 135060"/>
                <a:gd name="connsiteX11" fmla="*/ 110425 w 846483"/>
                <a:gd name="connsiteY11" fmla="*/ 30067 h 135060"/>
                <a:gd name="connsiteX12" fmla="*/ 124169 w 846483"/>
                <a:gd name="connsiteY12" fmla="*/ 30067 h 135060"/>
                <a:gd name="connsiteX13" fmla="*/ 124169 w 846483"/>
                <a:gd name="connsiteY13" fmla="*/ 80018 h 135060"/>
                <a:gd name="connsiteX14" fmla="*/ 126645 w 846483"/>
                <a:gd name="connsiteY14" fmla="*/ 92122 h 135060"/>
                <a:gd name="connsiteX15" fmla="*/ 134912 w 846483"/>
                <a:gd name="connsiteY15" fmla="*/ 95715 h 135060"/>
                <a:gd name="connsiteX16" fmla="*/ 158632 w 846483"/>
                <a:gd name="connsiteY16" fmla="*/ 79181 h 135060"/>
                <a:gd name="connsiteX17" fmla="*/ 158632 w 846483"/>
                <a:gd name="connsiteY17" fmla="*/ 30067 h 135060"/>
                <a:gd name="connsiteX18" fmla="*/ 172375 w 846483"/>
                <a:gd name="connsiteY18" fmla="*/ 30067 h 135060"/>
                <a:gd name="connsiteX19" fmla="*/ 172375 w 846483"/>
                <a:gd name="connsiteY19" fmla="*/ 105830 h 135060"/>
                <a:gd name="connsiteX20" fmla="*/ 158632 w 846483"/>
                <a:gd name="connsiteY20" fmla="*/ 105830 h 135060"/>
                <a:gd name="connsiteX21" fmla="*/ 158632 w 846483"/>
                <a:gd name="connsiteY21" fmla="*/ 91599 h 135060"/>
                <a:gd name="connsiteX22" fmla="*/ 132052 w 846483"/>
                <a:gd name="connsiteY22" fmla="*/ 107574 h 135060"/>
                <a:gd name="connsiteX23" fmla="*/ 116285 w 846483"/>
                <a:gd name="connsiteY23" fmla="*/ 101331 h 135060"/>
                <a:gd name="connsiteX24" fmla="*/ 110425 w 846483"/>
                <a:gd name="connsiteY24" fmla="*/ 84483 h 135060"/>
                <a:gd name="connsiteX25" fmla="*/ 408830 w 846483"/>
                <a:gd name="connsiteY25" fmla="*/ 28393 h 135060"/>
                <a:gd name="connsiteX26" fmla="*/ 424562 w 846483"/>
                <a:gd name="connsiteY26" fmla="*/ 34637 h 135060"/>
                <a:gd name="connsiteX27" fmla="*/ 430387 w 846483"/>
                <a:gd name="connsiteY27" fmla="*/ 51415 h 135060"/>
                <a:gd name="connsiteX28" fmla="*/ 430387 w 846483"/>
                <a:gd name="connsiteY28" fmla="*/ 105830 h 135060"/>
                <a:gd name="connsiteX29" fmla="*/ 416644 w 846483"/>
                <a:gd name="connsiteY29" fmla="*/ 105830 h 135060"/>
                <a:gd name="connsiteX30" fmla="*/ 416644 w 846483"/>
                <a:gd name="connsiteY30" fmla="*/ 55880 h 135060"/>
                <a:gd name="connsiteX31" fmla="*/ 414167 w 846483"/>
                <a:gd name="connsiteY31" fmla="*/ 43846 h 135060"/>
                <a:gd name="connsiteX32" fmla="*/ 405970 w 846483"/>
                <a:gd name="connsiteY32" fmla="*/ 40253 h 135060"/>
                <a:gd name="connsiteX33" fmla="*/ 382181 w 846483"/>
                <a:gd name="connsiteY33" fmla="*/ 56787 h 135060"/>
                <a:gd name="connsiteX34" fmla="*/ 382181 w 846483"/>
                <a:gd name="connsiteY34" fmla="*/ 105830 h 135060"/>
                <a:gd name="connsiteX35" fmla="*/ 368437 w 846483"/>
                <a:gd name="connsiteY35" fmla="*/ 105830 h 135060"/>
                <a:gd name="connsiteX36" fmla="*/ 368437 w 846483"/>
                <a:gd name="connsiteY36" fmla="*/ 30067 h 135060"/>
                <a:gd name="connsiteX37" fmla="*/ 382181 w 846483"/>
                <a:gd name="connsiteY37" fmla="*/ 30067 h 135060"/>
                <a:gd name="connsiteX38" fmla="*/ 382181 w 846483"/>
                <a:gd name="connsiteY38" fmla="*/ 44299 h 135060"/>
                <a:gd name="connsiteX39" fmla="*/ 408830 w 846483"/>
                <a:gd name="connsiteY39" fmla="*/ 28393 h 135060"/>
                <a:gd name="connsiteX40" fmla="*/ 287521 w 846483"/>
                <a:gd name="connsiteY40" fmla="*/ 28393 h 135060"/>
                <a:gd name="connsiteX41" fmla="*/ 303218 w 846483"/>
                <a:gd name="connsiteY41" fmla="*/ 30137 h 135060"/>
                <a:gd name="connsiteX42" fmla="*/ 306079 w 846483"/>
                <a:gd name="connsiteY42" fmla="*/ 30695 h 135060"/>
                <a:gd name="connsiteX43" fmla="*/ 306079 w 846483"/>
                <a:gd name="connsiteY43" fmla="*/ 42136 h 135060"/>
                <a:gd name="connsiteX44" fmla="*/ 287731 w 846483"/>
                <a:gd name="connsiteY44" fmla="*/ 38718 h 135060"/>
                <a:gd name="connsiteX45" fmla="*/ 278138 w 846483"/>
                <a:gd name="connsiteY45" fmla="*/ 41334 h 135060"/>
                <a:gd name="connsiteX46" fmla="*/ 274546 w 846483"/>
                <a:gd name="connsiteY46" fmla="*/ 48345 h 135060"/>
                <a:gd name="connsiteX47" fmla="*/ 284591 w 846483"/>
                <a:gd name="connsiteY47" fmla="*/ 58810 h 135060"/>
                <a:gd name="connsiteX48" fmla="*/ 291219 w 846483"/>
                <a:gd name="connsiteY48" fmla="*/ 61600 h 135060"/>
                <a:gd name="connsiteX49" fmla="*/ 307125 w 846483"/>
                <a:gd name="connsiteY49" fmla="*/ 71611 h 135060"/>
                <a:gd name="connsiteX50" fmla="*/ 311799 w 846483"/>
                <a:gd name="connsiteY50" fmla="*/ 84762 h 135060"/>
                <a:gd name="connsiteX51" fmla="*/ 303916 w 846483"/>
                <a:gd name="connsiteY51" fmla="*/ 101156 h 135060"/>
                <a:gd name="connsiteX52" fmla="*/ 283754 w 846483"/>
                <a:gd name="connsiteY52" fmla="*/ 107574 h 135060"/>
                <a:gd name="connsiteX53" fmla="*/ 260872 w 846483"/>
                <a:gd name="connsiteY53" fmla="*/ 103179 h 135060"/>
                <a:gd name="connsiteX54" fmla="*/ 260872 w 846483"/>
                <a:gd name="connsiteY54" fmla="*/ 90552 h 135060"/>
                <a:gd name="connsiteX55" fmla="*/ 284312 w 846483"/>
                <a:gd name="connsiteY55" fmla="*/ 97249 h 135060"/>
                <a:gd name="connsiteX56" fmla="*/ 294149 w 846483"/>
                <a:gd name="connsiteY56" fmla="*/ 94040 h 135060"/>
                <a:gd name="connsiteX57" fmla="*/ 298056 w 846483"/>
                <a:gd name="connsiteY57" fmla="*/ 86017 h 135060"/>
                <a:gd name="connsiteX58" fmla="*/ 287103 w 846483"/>
                <a:gd name="connsiteY58" fmla="*/ 74367 h 135060"/>
                <a:gd name="connsiteX59" fmla="*/ 279080 w 846483"/>
                <a:gd name="connsiteY59" fmla="*/ 70949 h 135060"/>
                <a:gd name="connsiteX60" fmla="*/ 261291 w 846483"/>
                <a:gd name="connsiteY60" fmla="*/ 49671 h 135060"/>
                <a:gd name="connsiteX61" fmla="*/ 268302 w 846483"/>
                <a:gd name="connsiteY61" fmla="*/ 34079 h 135060"/>
                <a:gd name="connsiteX62" fmla="*/ 287521 w 846483"/>
                <a:gd name="connsiteY62" fmla="*/ 28393 h 135060"/>
                <a:gd name="connsiteX63" fmla="*/ 220846 w 846483"/>
                <a:gd name="connsiteY63" fmla="*/ 28393 h 135060"/>
                <a:gd name="connsiteX64" fmla="*/ 236543 w 846483"/>
                <a:gd name="connsiteY64" fmla="*/ 30137 h 135060"/>
                <a:gd name="connsiteX65" fmla="*/ 239404 w 846483"/>
                <a:gd name="connsiteY65" fmla="*/ 30695 h 135060"/>
                <a:gd name="connsiteX66" fmla="*/ 239404 w 846483"/>
                <a:gd name="connsiteY66" fmla="*/ 42136 h 135060"/>
                <a:gd name="connsiteX67" fmla="*/ 221056 w 846483"/>
                <a:gd name="connsiteY67" fmla="*/ 38718 h 135060"/>
                <a:gd name="connsiteX68" fmla="*/ 211463 w 846483"/>
                <a:gd name="connsiteY68" fmla="*/ 41334 h 135060"/>
                <a:gd name="connsiteX69" fmla="*/ 207871 w 846483"/>
                <a:gd name="connsiteY69" fmla="*/ 48345 h 135060"/>
                <a:gd name="connsiteX70" fmla="*/ 217916 w 846483"/>
                <a:gd name="connsiteY70" fmla="*/ 58810 h 135060"/>
                <a:gd name="connsiteX71" fmla="*/ 224544 w 846483"/>
                <a:gd name="connsiteY71" fmla="*/ 61600 h 135060"/>
                <a:gd name="connsiteX72" fmla="*/ 240450 w 846483"/>
                <a:gd name="connsiteY72" fmla="*/ 71611 h 135060"/>
                <a:gd name="connsiteX73" fmla="*/ 245124 w 846483"/>
                <a:gd name="connsiteY73" fmla="*/ 84762 h 135060"/>
                <a:gd name="connsiteX74" fmla="*/ 237241 w 846483"/>
                <a:gd name="connsiteY74" fmla="*/ 101156 h 135060"/>
                <a:gd name="connsiteX75" fmla="*/ 217079 w 846483"/>
                <a:gd name="connsiteY75" fmla="*/ 107574 h 135060"/>
                <a:gd name="connsiteX76" fmla="*/ 194197 w 846483"/>
                <a:gd name="connsiteY76" fmla="*/ 103179 h 135060"/>
                <a:gd name="connsiteX77" fmla="*/ 194197 w 846483"/>
                <a:gd name="connsiteY77" fmla="*/ 90552 h 135060"/>
                <a:gd name="connsiteX78" fmla="*/ 217637 w 846483"/>
                <a:gd name="connsiteY78" fmla="*/ 97249 h 135060"/>
                <a:gd name="connsiteX79" fmla="*/ 227474 w 846483"/>
                <a:gd name="connsiteY79" fmla="*/ 94040 h 135060"/>
                <a:gd name="connsiteX80" fmla="*/ 231381 w 846483"/>
                <a:gd name="connsiteY80" fmla="*/ 86017 h 135060"/>
                <a:gd name="connsiteX81" fmla="*/ 220428 w 846483"/>
                <a:gd name="connsiteY81" fmla="*/ 74367 h 135060"/>
                <a:gd name="connsiteX82" fmla="*/ 212405 w 846483"/>
                <a:gd name="connsiteY82" fmla="*/ 70949 h 135060"/>
                <a:gd name="connsiteX83" fmla="*/ 194616 w 846483"/>
                <a:gd name="connsiteY83" fmla="*/ 49671 h 135060"/>
                <a:gd name="connsiteX84" fmla="*/ 201627 w 846483"/>
                <a:gd name="connsiteY84" fmla="*/ 34079 h 135060"/>
                <a:gd name="connsiteX85" fmla="*/ 220846 w 846483"/>
                <a:gd name="connsiteY85" fmla="*/ 28393 h 135060"/>
                <a:gd name="connsiteX86" fmla="*/ 480993 w 846483"/>
                <a:gd name="connsiteY86" fmla="*/ 28392 h 135060"/>
                <a:gd name="connsiteX87" fmla="*/ 502857 w 846483"/>
                <a:gd name="connsiteY87" fmla="*/ 38717 h 135060"/>
                <a:gd name="connsiteX88" fmla="*/ 502857 w 846483"/>
                <a:gd name="connsiteY88" fmla="*/ 30066 h 135060"/>
                <a:gd name="connsiteX89" fmla="*/ 516601 w 846483"/>
                <a:gd name="connsiteY89" fmla="*/ 30066 h 135060"/>
                <a:gd name="connsiteX90" fmla="*/ 516601 w 846483"/>
                <a:gd name="connsiteY90" fmla="*/ 85179 h 135060"/>
                <a:gd name="connsiteX91" fmla="*/ 514752 w 846483"/>
                <a:gd name="connsiteY91" fmla="*/ 111515 h 135060"/>
                <a:gd name="connsiteX92" fmla="*/ 507810 w 846483"/>
                <a:gd name="connsiteY92" fmla="*/ 125502 h 135060"/>
                <a:gd name="connsiteX93" fmla="*/ 479696 w 846483"/>
                <a:gd name="connsiteY93" fmla="*/ 135060 h 135060"/>
                <a:gd name="connsiteX94" fmla="*/ 454442 w 846483"/>
                <a:gd name="connsiteY94" fmla="*/ 131014 h 135060"/>
                <a:gd name="connsiteX95" fmla="*/ 456048 w 846483"/>
                <a:gd name="connsiteY95" fmla="*/ 119154 h 135060"/>
                <a:gd name="connsiteX96" fmla="*/ 479662 w 846483"/>
                <a:gd name="connsiteY96" fmla="*/ 124735 h 135060"/>
                <a:gd name="connsiteX97" fmla="*/ 502857 w 846483"/>
                <a:gd name="connsiteY97" fmla="*/ 100109 h 135060"/>
                <a:gd name="connsiteX98" fmla="*/ 502857 w 846483"/>
                <a:gd name="connsiteY98" fmla="*/ 88179 h 135060"/>
                <a:gd name="connsiteX99" fmla="*/ 492694 w 846483"/>
                <a:gd name="connsiteY99" fmla="*/ 99899 h 135060"/>
                <a:gd name="connsiteX100" fmla="*/ 477990 w 846483"/>
                <a:gd name="connsiteY100" fmla="*/ 104085 h 135060"/>
                <a:gd name="connsiteX101" fmla="*/ 456196 w 846483"/>
                <a:gd name="connsiteY101" fmla="*/ 94214 h 135060"/>
                <a:gd name="connsiteX102" fmla="*/ 448163 w 846483"/>
                <a:gd name="connsiteY102" fmla="*/ 67459 h 135060"/>
                <a:gd name="connsiteX103" fmla="*/ 457313 w 846483"/>
                <a:gd name="connsiteY103" fmla="*/ 39275 h 135060"/>
                <a:gd name="connsiteX104" fmla="*/ 480993 w 846483"/>
                <a:gd name="connsiteY104" fmla="*/ 28392 h 135060"/>
                <a:gd name="connsiteX105" fmla="*/ 149144 w 846483"/>
                <a:gd name="connsiteY105" fmla="*/ 4255 h 135060"/>
                <a:gd name="connsiteX106" fmla="*/ 161213 w 846483"/>
                <a:gd name="connsiteY106" fmla="*/ 4255 h 135060"/>
                <a:gd name="connsiteX107" fmla="*/ 161213 w 846483"/>
                <a:gd name="connsiteY107" fmla="*/ 16324 h 135060"/>
                <a:gd name="connsiteX108" fmla="*/ 149144 w 846483"/>
                <a:gd name="connsiteY108" fmla="*/ 16324 h 135060"/>
                <a:gd name="connsiteX109" fmla="*/ 121587 w 846483"/>
                <a:gd name="connsiteY109" fmla="*/ 4255 h 135060"/>
                <a:gd name="connsiteX110" fmla="*/ 133656 w 846483"/>
                <a:gd name="connsiteY110" fmla="*/ 4255 h 135060"/>
                <a:gd name="connsiteX111" fmla="*/ 133656 w 846483"/>
                <a:gd name="connsiteY111" fmla="*/ 16324 h 135060"/>
                <a:gd name="connsiteX112" fmla="*/ 121587 w 846483"/>
                <a:gd name="connsiteY112" fmla="*/ 16324 h 135060"/>
                <a:gd name="connsiteX113" fmla="*/ 768069 w 846483"/>
                <a:gd name="connsiteY113" fmla="*/ 2581 h 135060"/>
                <a:gd name="connsiteX114" fmla="*/ 782719 w 846483"/>
                <a:gd name="connsiteY114" fmla="*/ 2581 h 135060"/>
                <a:gd name="connsiteX115" fmla="*/ 782719 w 846483"/>
                <a:gd name="connsiteY115" fmla="*/ 46113 h 135060"/>
                <a:gd name="connsiteX116" fmla="*/ 831833 w 846483"/>
                <a:gd name="connsiteY116" fmla="*/ 46113 h 135060"/>
                <a:gd name="connsiteX117" fmla="*/ 831833 w 846483"/>
                <a:gd name="connsiteY117" fmla="*/ 2581 h 135060"/>
                <a:gd name="connsiteX118" fmla="*/ 846483 w 846483"/>
                <a:gd name="connsiteY118" fmla="*/ 2581 h 135060"/>
                <a:gd name="connsiteX119" fmla="*/ 846483 w 846483"/>
                <a:gd name="connsiteY119" fmla="*/ 105830 h 135060"/>
                <a:gd name="connsiteX120" fmla="*/ 831833 w 846483"/>
                <a:gd name="connsiteY120" fmla="*/ 105830 h 135060"/>
                <a:gd name="connsiteX121" fmla="*/ 831833 w 846483"/>
                <a:gd name="connsiteY121" fmla="*/ 57066 h 135060"/>
                <a:gd name="connsiteX122" fmla="*/ 782719 w 846483"/>
                <a:gd name="connsiteY122" fmla="*/ 57066 h 135060"/>
                <a:gd name="connsiteX123" fmla="*/ 782719 w 846483"/>
                <a:gd name="connsiteY123" fmla="*/ 105830 h 135060"/>
                <a:gd name="connsiteX124" fmla="*/ 768069 w 846483"/>
                <a:gd name="connsiteY124" fmla="*/ 105830 h 135060"/>
                <a:gd name="connsiteX125" fmla="*/ 672819 w 846483"/>
                <a:gd name="connsiteY125" fmla="*/ 2581 h 135060"/>
                <a:gd name="connsiteX126" fmla="*/ 686562 w 846483"/>
                <a:gd name="connsiteY126" fmla="*/ 2581 h 135060"/>
                <a:gd name="connsiteX127" fmla="*/ 686562 w 846483"/>
                <a:gd name="connsiteY127" fmla="*/ 53368 h 135060"/>
                <a:gd name="connsiteX128" fmla="*/ 728351 w 846483"/>
                <a:gd name="connsiteY128" fmla="*/ 2581 h 135060"/>
                <a:gd name="connsiteX129" fmla="*/ 743076 w 846483"/>
                <a:gd name="connsiteY129" fmla="*/ 2581 h 135060"/>
                <a:gd name="connsiteX130" fmla="*/ 702633 w 846483"/>
                <a:gd name="connsiteY130" fmla="*/ 51844 h 135060"/>
                <a:gd name="connsiteX131" fmla="*/ 750217 w 846483"/>
                <a:gd name="connsiteY131" fmla="*/ 105830 h 135060"/>
                <a:gd name="connsiteX132" fmla="*/ 731699 w 846483"/>
                <a:gd name="connsiteY132" fmla="*/ 105830 h 135060"/>
                <a:gd name="connsiteX133" fmla="*/ 686562 w 846483"/>
                <a:gd name="connsiteY133" fmla="*/ 53508 h 135060"/>
                <a:gd name="connsiteX134" fmla="*/ 686562 w 846483"/>
                <a:gd name="connsiteY134" fmla="*/ 105830 h 135060"/>
                <a:gd name="connsiteX135" fmla="*/ 672819 w 846483"/>
                <a:gd name="connsiteY135" fmla="*/ 105830 h 135060"/>
                <a:gd name="connsiteX136" fmla="*/ 596619 w 846483"/>
                <a:gd name="connsiteY136" fmla="*/ 2581 h 135060"/>
                <a:gd name="connsiteX137" fmla="*/ 611269 w 846483"/>
                <a:gd name="connsiteY137" fmla="*/ 2581 h 135060"/>
                <a:gd name="connsiteX138" fmla="*/ 611269 w 846483"/>
                <a:gd name="connsiteY138" fmla="*/ 94877 h 135060"/>
                <a:gd name="connsiteX139" fmla="*/ 657731 w 846483"/>
                <a:gd name="connsiteY139" fmla="*/ 94877 h 135060"/>
                <a:gd name="connsiteX140" fmla="*/ 657731 w 846483"/>
                <a:gd name="connsiteY140" fmla="*/ 105830 h 135060"/>
                <a:gd name="connsiteX141" fmla="*/ 596619 w 846483"/>
                <a:gd name="connsiteY141" fmla="*/ 105830 h 135060"/>
                <a:gd name="connsiteX142" fmla="*/ 330337 w 846483"/>
                <a:gd name="connsiteY142" fmla="*/ 2581 h 135060"/>
                <a:gd name="connsiteX143" fmla="*/ 344081 w 846483"/>
                <a:gd name="connsiteY143" fmla="*/ 2581 h 135060"/>
                <a:gd name="connsiteX144" fmla="*/ 344081 w 846483"/>
                <a:gd name="connsiteY144" fmla="*/ 16324 h 135060"/>
                <a:gd name="connsiteX145" fmla="*/ 330337 w 846483"/>
                <a:gd name="connsiteY145" fmla="*/ 16324 h 135060"/>
                <a:gd name="connsiteX146" fmla="*/ 50927 w 846483"/>
                <a:gd name="connsiteY146" fmla="*/ 0 h 135060"/>
                <a:gd name="connsiteX147" fmla="*/ 83506 w 846483"/>
                <a:gd name="connsiteY147" fmla="*/ 4674 h 135060"/>
                <a:gd name="connsiteX148" fmla="*/ 83506 w 846483"/>
                <a:gd name="connsiteY148" fmla="*/ 18208 h 135060"/>
                <a:gd name="connsiteX149" fmla="*/ 50787 w 846483"/>
                <a:gd name="connsiteY149" fmla="*/ 10952 h 135060"/>
                <a:gd name="connsiteX150" fmla="*/ 24800 w 846483"/>
                <a:gd name="connsiteY150" fmla="*/ 22289 h 135060"/>
                <a:gd name="connsiteX151" fmla="*/ 15557 w 846483"/>
                <a:gd name="connsiteY151" fmla="*/ 54275 h 135060"/>
                <a:gd name="connsiteX152" fmla="*/ 25450 w 846483"/>
                <a:gd name="connsiteY152" fmla="*/ 86087 h 135060"/>
                <a:gd name="connsiteX153" fmla="*/ 53180 w 846483"/>
                <a:gd name="connsiteY153" fmla="*/ 97459 h 135060"/>
                <a:gd name="connsiteX154" fmla="*/ 68995 w 846483"/>
                <a:gd name="connsiteY154" fmla="*/ 94877 h 135060"/>
                <a:gd name="connsiteX155" fmla="*/ 68995 w 846483"/>
                <a:gd name="connsiteY155" fmla="*/ 61252 h 135060"/>
                <a:gd name="connsiteX156" fmla="*/ 83646 w 846483"/>
                <a:gd name="connsiteY156" fmla="*/ 61252 h 135060"/>
                <a:gd name="connsiteX157" fmla="*/ 83646 w 846483"/>
                <a:gd name="connsiteY157" fmla="*/ 103040 h 135060"/>
                <a:gd name="connsiteX158" fmla="*/ 50927 w 846483"/>
                <a:gd name="connsiteY158" fmla="*/ 108411 h 135060"/>
                <a:gd name="connsiteX159" fmla="*/ 13150 w 846483"/>
                <a:gd name="connsiteY159" fmla="*/ 94424 h 135060"/>
                <a:gd name="connsiteX160" fmla="*/ 0 w 846483"/>
                <a:gd name="connsiteY160" fmla="*/ 54205 h 135060"/>
                <a:gd name="connsiteX161" fmla="*/ 13359 w 846483"/>
                <a:gd name="connsiteY161" fmla="*/ 14196 h 135060"/>
                <a:gd name="connsiteX162" fmla="*/ 50927 w 846483"/>
                <a:gd name="connsiteY162" fmla="*/ 0 h 13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846483" h="135060">
                  <a:moveTo>
                    <a:pt x="483079" y="38717"/>
                  </a:moveTo>
                  <a:cubicBezTo>
                    <a:pt x="476743" y="38717"/>
                    <a:pt x="471782" y="41249"/>
                    <a:pt x="468194" y="46311"/>
                  </a:cubicBezTo>
                  <a:cubicBezTo>
                    <a:pt x="464607" y="51374"/>
                    <a:pt x="462813" y="58388"/>
                    <a:pt x="462813" y="67353"/>
                  </a:cubicBezTo>
                  <a:cubicBezTo>
                    <a:pt x="462813" y="83795"/>
                    <a:pt x="468660" y="92016"/>
                    <a:pt x="480354" y="92016"/>
                  </a:cubicBezTo>
                  <a:cubicBezTo>
                    <a:pt x="488321" y="92016"/>
                    <a:pt x="495822" y="87859"/>
                    <a:pt x="502857" y="79545"/>
                  </a:cubicBezTo>
                  <a:lnTo>
                    <a:pt x="502857" y="48123"/>
                  </a:lnTo>
                  <a:cubicBezTo>
                    <a:pt x="496800" y="41852"/>
                    <a:pt x="490208" y="38717"/>
                    <a:pt x="483079" y="38717"/>
                  </a:cubicBezTo>
                  <a:close/>
                  <a:moveTo>
                    <a:pt x="330337" y="30067"/>
                  </a:moveTo>
                  <a:lnTo>
                    <a:pt x="344081" y="30067"/>
                  </a:lnTo>
                  <a:lnTo>
                    <a:pt x="344081" y="105830"/>
                  </a:lnTo>
                  <a:lnTo>
                    <a:pt x="330337" y="105830"/>
                  </a:lnTo>
                  <a:close/>
                  <a:moveTo>
                    <a:pt x="110425" y="30067"/>
                  </a:moveTo>
                  <a:lnTo>
                    <a:pt x="124169" y="30067"/>
                  </a:lnTo>
                  <a:lnTo>
                    <a:pt x="124169" y="80018"/>
                  </a:lnTo>
                  <a:cubicBezTo>
                    <a:pt x="124169" y="85692"/>
                    <a:pt x="124994" y="89727"/>
                    <a:pt x="126645" y="92122"/>
                  </a:cubicBezTo>
                  <a:cubicBezTo>
                    <a:pt x="128296" y="94517"/>
                    <a:pt x="131052" y="95715"/>
                    <a:pt x="134912" y="95715"/>
                  </a:cubicBezTo>
                  <a:cubicBezTo>
                    <a:pt x="143284" y="95715"/>
                    <a:pt x="151190" y="90203"/>
                    <a:pt x="158632" y="79181"/>
                  </a:cubicBezTo>
                  <a:lnTo>
                    <a:pt x="158632" y="30067"/>
                  </a:lnTo>
                  <a:lnTo>
                    <a:pt x="172375" y="30067"/>
                  </a:lnTo>
                  <a:lnTo>
                    <a:pt x="172375" y="105830"/>
                  </a:lnTo>
                  <a:lnTo>
                    <a:pt x="158632" y="105830"/>
                  </a:lnTo>
                  <a:lnTo>
                    <a:pt x="158632" y="91599"/>
                  </a:lnTo>
                  <a:cubicBezTo>
                    <a:pt x="151330" y="102249"/>
                    <a:pt x="142470" y="107574"/>
                    <a:pt x="132052" y="107574"/>
                  </a:cubicBezTo>
                  <a:cubicBezTo>
                    <a:pt x="125448" y="107574"/>
                    <a:pt x="120192" y="105493"/>
                    <a:pt x="116285" y="101331"/>
                  </a:cubicBezTo>
                  <a:cubicBezTo>
                    <a:pt x="112379" y="97168"/>
                    <a:pt x="110425" y="91552"/>
                    <a:pt x="110425" y="84483"/>
                  </a:cubicBezTo>
                  <a:close/>
                  <a:moveTo>
                    <a:pt x="408830" y="28393"/>
                  </a:moveTo>
                  <a:cubicBezTo>
                    <a:pt x="415435" y="28393"/>
                    <a:pt x="420678" y="30474"/>
                    <a:pt x="424562" y="34637"/>
                  </a:cubicBezTo>
                  <a:cubicBezTo>
                    <a:pt x="428445" y="38799"/>
                    <a:pt x="430387" y="44392"/>
                    <a:pt x="430387" y="51415"/>
                  </a:cubicBezTo>
                  <a:lnTo>
                    <a:pt x="430387" y="105830"/>
                  </a:lnTo>
                  <a:lnTo>
                    <a:pt x="416644" y="105830"/>
                  </a:lnTo>
                  <a:lnTo>
                    <a:pt x="416644" y="55880"/>
                  </a:lnTo>
                  <a:cubicBezTo>
                    <a:pt x="416644" y="50252"/>
                    <a:pt x="415818" y="46241"/>
                    <a:pt x="414167" y="43846"/>
                  </a:cubicBezTo>
                  <a:cubicBezTo>
                    <a:pt x="412516" y="41450"/>
                    <a:pt x="409784" y="40253"/>
                    <a:pt x="405970" y="40253"/>
                  </a:cubicBezTo>
                  <a:cubicBezTo>
                    <a:pt x="397552" y="40253"/>
                    <a:pt x="389622" y="45764"/>
                    <a:pt x="382181" y="56787"/>
                  </a:cubicBezTo>
                  <a:lnTo>
                    <a:pt x="382181" y="105830"/>
                  </a:lnTo>
                  <a:lnTo>
                    <a:pt x="368437" y="105830"/>
                  </a:lnTo>
                  <a:lnTo>
                    <a:pt x="368437" y="30067"/>
                  </a:lnTo>
                  <a:lnTo>
                    <a:pt x="382181" y="30067"/>
                  </a:lnTo>
                  <a:lnTo>
                    <a:pt x="382181" y="44299"/>
                  </a:lnTo>
                  <a:cubicBezTo>
                    <a:pt x="389436" y="33695"/>
                    <a:pt x="398319" y="28393"/>
                    <a:pt x="408830" y="28393"/>
                  </a:cubicBezTo>
                  <a:close/>
                  <a:moveTo>
                    <a:pt x="287521" y="28393"/>
                  </a:moveTo>
                  <a:cubicBezTo>
                    <a:pt x="291754" y="28393"/>
                    <a:pt x="296986" y="28974"/>
                    <a:pt x="303218" y="30137"/>
                  </a:cubicBezTo>
                  <a:lnTo>
                    <a:pt x="306079" y="30695"/>
                  </a:lnTo>
                  <a:lnTo>
                    <a:pt x="306079" y="42136"/>
                  </a:lnTo>
                  <a:cubicBezTo>
                    <a:pt x="298405" y="39858"/>
                    <a:pt x="292289" y="38718"/>
                    <a:pt x="287731" y="38718"/>
                  </a:cubicBezTo>
                  <a:cubicBezTo>
                    <a:pt x="283731" y="38718"/>
                    <a:pt x="280534" y="39590"/>
                    <a:pt x="278138" y="41334"/>
                  </a:cubicBezTo>
                  <a:cubicBezTo>
                    <a:pt x="275743" y="43078"/>
                    <a:pt x="274546" y="45415"/>
                    <a:pt x="274546" y="48345"/>
                  </a:cubicBezTo>
                  <a:cubicBezTo>
                    <a:pt x="274546" y="52485"/>
                    <a:pt x="277894" y="55973"/>
                    <a:pt x="284591" y="58810"/>
                  </a:cubicBezTo>
                  <a:lnTo>
                    <a:pt x="291219" y="61600"/>
                  </a:lnTo>
                  <a:cubicBezTo>
                    <a:pt x="298707" y="64763"/>
                    <a:pt x="304009" y="68100"/>
                    <a:pt x="307125" y="71611"/>
                  </a:cubicBezTo>
                  <a:cubicBezTo>
                    <a:pt x="310241" y="75123"/>
                    <a:pt x="311799" y="79506"/>
                    <a:pt x="311799" y="84762"/>
                  </a:cubicBezTo>
                  <a:cubicBezTo>
                    <a:pt x="311799" y="91413"/>
                    <a:pt x="309171" y="96877"/>
                    <a:pt x="303916" y="101156"/>
                  </a:cubicBezTo>
                  <a:cubicBezTo>
                    <a:pt x="298660" y="105435"/>
                    <a:pt x="291940" y="107574"/>
                    <a:pt x="283754" y="107574"/>
                  </a:cubicBezTo>
                  <a:cubicBezTo>
                    <a:pt x="277476" y="107574"/>
                    <a:pt x="269848" y="106109"/>
                    <a:pt x="260872" y="103179"/>
                  </a:cubicBezTo>
                  <a:lnTo>
                    <a:pt x="260872" y="90552"/>
                  </a:lnTo>
                  <a:cubicBezTo>
                    <a:pt x="269848" y="95017"/>
                    <a:pt x="277662" y="97249"/>
                    <a:pt x="284312" y="97249"/>
                  </a:cubicBezTo>
                  <a:cubicBezTo>
                    <a:pt x="288266" y="97249"/>
                    <a:pt x="291545" y="96180"/>
                    <a:pt x="294149" y="94040"/>
                  </a:cubicBezTo>
                  <a:cubicBezTo>
                    <a:pt x="296753" y="91901"/>
                    <a:pt x="298056" y="89227"/>
                    <a:pt x="298056" y="86017"/>
                  </a:cubicBezTo>
                  <a:cubicBezTo>
                    <a:pt x="298056" y="81320"/>
                    <a:pt x="294405" y="77437"/>
                    <a:pt x="287103" y="74367"/>
                  </a:cubicBezTo>
                  <a:lnTo>
                    <a:pt x="279080" y="70949"/>
                  </a:lnTo>
                  <a:cubicBezTo>
                    <a:pt x="267220" y="66019"/>
                    <a:pt x="261291" y="58926"/>
                    <a:pt x="261291" y="49671"/>
                  </a:cubicBezTo>
                  <a:cubicBezTo>
                    <a:pt x="261291" y="43067"/>
                    <a:pt x="263628" y="37869"/>
                    <a:pt x="268302" y="34079"/>
                  </a:cubicBezTo>
                  <a:cubicBezTo>
                    <a:pt x="272976" y="30288"/>
                    <a:pt x="279382" y="28393"/>
                    <a:pt x="287521" y="28393"/>
                  </a:cubicBezTo>
                  <a:close/>
                  <a:moveTo>
                    <a:pt x="220846" y="28393"/>
                  </a:moveTo>
                  <a:cubicBezTo>
                    <a:pt x="225079" y="28393"/>
                    <a:pt x="230311" y="28974"/>
                    <a:pt x="236543" y="30137"/>
                  </a:cubicBezTo>
                  <a:lnTo>
                    <a:pt x="239404" y="30695"/>
                  </a:lnTo>
                  <a:lnTo>
                    <a:pt x="239404" y="42136"/>
                  </a:lnTo>
                  <a:cubicBezTo>
                    <a:pt x="231730" y="39858"/>
                    <a:pt x="225614" y="38718"/>
                    <a:pt x="221056" y="38718"/>
                  </a:cubicBezTo>
                  <a:cubicBezTo>
                    <a:pt x="217056" y="38718"/>
                    <a:pt x="213859" y="39590"/>
                    <a:pt x="211463" y="41334"/>
                  </a:cubicBezTo>
                  <a:cubicBezTo>
                    <a:pt x="209068" y="43078"/>
                    <a:pt x="207871" y="45415"/>
                    <a:pt x="207871" y="48345"/>
                  </a:cubicBezTo>
                  <a:cubicBezTo>
                    <a:pt x="207871" y="52485"/>
                    <a:pt x="211219" y="55973"/>
                    <a:pt x="217916" y="58810"/>
                  </a:cubicBezTo>
                  <a:lnTo>
                    <a:pt x="224544" y="61600"/>
                  </a:lnTo>
                  <a:cubicBezTo>
                    <a:pt x="232032" y="64763"/>
                    <a:pt x="237334" y="68100"/>
                    <a:pt x="240450" y="71611"/>
                  </a:cubicBezTo>
                  <a:cubicBezTo>
                    <a:pt x="243566" y="75123"/>
                    <a:pt x="245124" y="79506"/>
                    <a:pt x="245124" y="84762"/>
                  </a:cubicBezTo>
                  <a:cubicBezTo>
                    <a:pt x="245124" y="91413"/>
                    <a:pt x="242496" y="96877"/>
                    <a:pt x="237241" y="101156"/>
                  </a:cubicBezTo>
                  <a:cubicBezTo>
                    <a:pt x="231985" y="105435"/>
                    <a:pt x="225265" y="107574"/>
                    <a:pt x="217079" y="107574"/>
                  </a:cubicBezTo>
                  <a:cubicBezTo>
                    <a:pt x="210801" y="107574"/>
                    <a:pt x="203173" y="106109"/>
                    <a:pt x="194197" y="103179"/>
                  </a:cubicBezTo>
                  <a:lnTo>
                    <a:pt x="194197" y="90552"/>
                  </a:lnTo>
                  <a:cubicBezTo>
                    <a:pt x="203173" y="95017"/>
                    <a:pt x="210987" y="97249"/>
                    <a:pt x="217637" y="97249"/>
                  </a:cubicBezTo>
                  <a:cubicBezTo>
                    <a:pt x="221591" y="97249"/>
                    <a:pt x="224870" y="96180"/>
                    <a:pt x="227474" y="94040"/>
                  </a:cubicBezTo>
                  <a:cubicBezTo>
                    <a:pt x="230078" y="91901"/>
                    <a:pt x="231381" y="89227"/>
                    <a:pt x="231381" y="86017"/>
                  </a:cubicBezTo>
                  <a:cubicBezTo>
                    <a:pt x="231381" y="81320"/>
                    <a:pt x="227730" y="77437"/>
                    <a:pt x="220428" y="74367"/>
                  </a:cubicBezTo>
                  <a:lnTo>
                    <a:pt x="212405" y="70949"/>
                  </a:lnTo>
                  <a:cubicBezTo>
                    <a:pt x="200545" y="66019"/>
                    <a:pt x="194616" y="58926"/>
                    <a:pt x="194616" y="49671"/>
                  </a:cubicBezTo>
                  <a:cubicBezTo>
                    <a:pt x="194616" y="43067"/>
                    <a:pt x="196953" y="37869"/>
                    <a:pt x="201627" y="34079"/>
                  </a:cubicBezTo>
                  <a:cubicBezTo>
                    <a:pt x="206301" y="30288"/>
                    <a:pt x="212707" y="28393"/>
                    <a:pt x="220846" y="28393"/>
                  </a:cubicBezTo>
                  <a:close/>
                  <a:moveTo>
                    <a:pt x="480993" y="28392"/>
                  </a:moveTo>
                  <a:cubicBezTo>
                    <a:pt x="489468" y="28392"/>
                    <a:pt x="496757" y="31834"/>
                    <a:pt x="502857" y="38717"/>
                  </a:cubicBezTo>
                  <a:lnTo>
                    <a:pt x="502857" y="30066"/>
                  </a:lnTo>
                  <a:lnTo>
                    <a:pt x="516601" y="30066"/>
                  </a:lnTo>
                  <a:lnTo>
                    <a:pt x="516601" y="85179"/>
                  </a:lnTo>
                  <a:cubicBezTo>
                    <a:pt x="516601" y="97039"/>
                    <a:pt x="515984" y="105818"/>
                    <a:pt x="514752" y="111515"/>
                  </a:cubicBezTo>
                  <a:cubicBezTo>
                    <a:pt x="513519" y="117212"/>
                    <a:pt x="511206" y="121875"/>
                    <a:pt x="507810" y="125502"/>
                  </a:cubicBezTo>
                  <a:cubicBezTo>
                    <a:pt x="501811" y="131874"/>
                    <a:pt x="492439" y="135060"/>
                    <a:pt x="479696" y="135060"/>
                  </a:cubicBezTo>
                  <a:cubicBezTo>
                    <a:pt x="470952" y="135060"/>
                    <a:pt x="462534" y="133711"/>
                    <a:pt x="454442" y="131014"/>
                  </a:cubicBezTo>
                  <a:lnTo>
                    <a:pt x="456048" y="119154"/>
                  </a:lnTo>
                  <a:cubicBezTo>
                    <a:pt x="464013" y="122875"/>
                    <a:pt x="471884" y="124735"/>
                    <a:pt x="479662" y="124735"/>
                  </a:cubicBezTo>
                  <a:cubicBezTo>
                    <a:pt x="495125" y="124735"/>
                    <a:pt x="502857" y="116526"/>
                    <a:pt x="502857" y="100109"/>
                  </a:cubicBezTo>
                  <a:lnTo>
                    <a:pt x="502857" y="88179"/>
                  </a:lnTo>
                  <a:cubicBezTo>
                    <a:pt x="500482" y="93202"/>
                    <a:pt x="497094" y="97109"/>
                    <a:pt x="492694" y="99899"/>
                  </a:cubicBezTo>
                  <a:cubicBezTo>
                    <a:pt x="488293" y="102690"/>
                    <a:pt x="483391" y="104085"/>
                    <a:pt x="477990" y="104085"/>
                  </a:cubicBezTo>
                  <a:cubicBezTo>
                    <a:pt x="468816" y="104085"/>
                    <a:pt x="461551" y="100795"/>
                    <a:pt x="456196" y="94214"/>
                  </a:cubicBezTo>
                  <a:cubicBezTo>
                    <a:pt x="450841" y="87633"/>
                    <a:pt x="448163" y="78715"/>
                    <a:pt x="448163" y="67459"/>
                  </a:cubicBezTo>
                  <a:cubicBezTo>
                    <a:pt x="448163" y="55925"/>
                    <a:pt x="451213" y="46531"/>
                    <a:pt x="457313" y="39275"/>
                  </a:cubicBezTo>
                  <a:cubicBezTo>
                    <a:pt x="463414" y="32020"/>
                    <a:pt x="471307" y="28392"/>
                    <a:pt x="480993" y="28392"/>
                  </a:cubicBezTo>
                  <a:close/>
                  <a:moveTo>
                    <a:pt x="149144" y="4255"/>
                  </a:moveTo>
                  <a:lnTo>
                    <a:pt x="161213" y="4255"/>
                  </a:lnTo>
                  <a:lnTo>
                    <a:pt x="161213" y="16324"/>
                  </a:lnTo>
                  <a:lnTo>
                    <a:pt x="149144" y="16324"/>
                  </a:lnTo>
                  <a:close/>
                  <a:moveTo>
                    <a:pt x="121587" y="4255"/>
                  </a:moveTo>
                  <a:lnTo>
                    <a:pt x="133656" y="4255"/>
                  </a:lnTo>
                  <a:lnTo>
                    <a:pt x="133656" y="16324"/>
                  </a:lnTo>
                  <a:lnTo>
                    <a:pt x="121587" y="16324"/>
                  </a:lnTo>
                  <a:close/>
                  <a:moveTo>
                    <a:pt x="768069" y="2581"/>
                  </a:moveTo>
                  <a:lnTo>
                    <a:pt x="782719" y="2581"/>
                  </a:lnTo>
                  <a:lnTo>
                    <a:pt x="782719" y="46113"/>
                  </a:lnTo>
                  <a:lnTo>
                    <a:pt x="831833" y="46113"/>
                  </a:lnTo>
                  <a:lnTo>
                    <a:pt x="831833" y="2581"/>
                  </a:lnTo>
                  <a:lnTo>
                    <a:pt x="846483" y="2581"/>
                  </a:lnTo>
                  <a:lnTo>
                    <a:pt x="846483" y="105830"/>
                  </a:lnTo>
                  <a:lnTo>
                    <a:pt x="831833" y="105830"/>
                  </a:lnTo>
                  <a:lnTo>
                    <a:pt x="831833" y="57066"/>
                  </a:lnTo>
                  <a:lnTo>
                    <a:pt x="782719" y="57066"/>
                  </a:lnTo>
                  <a:lnTo>
                    <a:pt x="782719" y="105830"/>
                  </a:lnTo>
                  <a:lnTo>
                    <a:pt x="768069" y="105830"/>
                  </a:lnTo>
                  <a:close/>
                  <a:moveTo>
                    <a:pt x="672819" y="2581"/>
                  </a:moveTo>
                  <a:lnTo>
                    <a:pt x="686562" y="2581"/>
                  </a:lnTo>
                  <a:lnTo>
                    <a:pt x="686562" y="53368"/>
                  </a:lnTo>
                  <a:lnTo>
                    <a:pt x="728351" y="2581"/>
                  </a:lnTo>
                  <a:lnTo>
                    <a:pt x="743076" y="2581"/>
                  </a:lnTo>
                  <a:lnTo>
                    <a:pt x="702633" y="51844"/>
                  </a:lnTo>
                  <a:lnTo>
                    <a:pt x="750217" y="105830"/>
                  </a:lnTo>
                  <a:lnTo>
                    <a:pt x="731699" y="105830"/>
                  </a:lnTo>
                  <a:lnTo>
                    <a:pt x="686562" y="53508"/>
                  </a:lnTo>
                  <a:lnTo>
                    <a:pt x="686562" y="105830"/>
                  </a:lnTo>
                  <a:lnTo>
                    <a:pt x="672819" y="105830"/>
                  </a:lnTo>
                  <a:close/>
                  <a:moveTo>
                    <a:pt x="596619" y="2581"/>
                  </a:moveTo>
                  <a:lnTo>
                    <a:pt x="611269" y="2581"/>
                  </a:lnTo>
                  <a:lnTo>
                    <a:pt x="611269" y="94877"/>
                  </a:lnTo>
                  <a:lnTo>
                    <a:pt x="657731" y="94877"/>
                  </a:lnTo>
                  <a:lnTo>
                    <a:pt x="657731" y="105830"/>
                  </a:lnTo>
                  <a:lnTo>
                    <a:pt x="596619" y="105830"/>
                  </a:lnTo>
                  <a:close/>
                  <a:moveTo>
                    <a:pt x="330337" y="2581"/>
                  </a:moveTo>
                  <a:lnTo>
                    <a:pt x="344081" y="2581"/>
                  </a:lnTo>
                  <a:lnTo>
                    <a:pt x="344081" y="16324"/>
                  </a:lnTo>
                  <a:lnTo>
                    <a:pt x="330337" y="16324"/>
                  </a:lnTo>
                  <a:close/>
                  <a:moveTo>
                    <a:pt x="50927" y="0"/>
                  </a:moveTo>
                  <a:cubicBezTo>
                    <a:pt x="61298" y="0"/>
                    <a:pt x="72158" y="1558"/>
                    <a:pt x="83506" y="4674"/>
                  </a:cubicBezTo>
                  <a:lnTo>
                    <a:pt x="83506" y="18208"/>
                  </a:lnTo>
                  <a:cubicBezTo>
                    <a:pt x="69274" y="13371"/>
                    <a:pt x="58368" y="10952"/>
                    <a:pt x="50787" y="10952"/>
                  </a:cubicBezTo>
                  <a:cubicBezTo>
                    <a:pt x="39625" y="10952"/>
                    <a:pt x="30963" y="14731"/>
                    <a:pt x="24800" y="22289"/>
                  </a:cubicBezTo>
                  <a:cubicBezTo>
                    <a:pt x="18638" y="29847"/>
                    <a:pt x="15557" y="40509"/>
                    <a:pt x="15557" y="54275"/>
                  </a:cubicBezTo>
                  <a:cubicBezTo>
                    <a:pt x="15557" y="67902"/>
                    <a:pt x="18855" y="78506"/>
                    <a:pt x="25450" y="86087"/>
                  </a:cubicBezTo>
                  <a:cubicBezTo>
                    <a:pt x="32046" y="93668"/>
                    <a:pt x="41289" y="97459"/>
                    <a:pt x="53180" y="97459"/>
                  </a:cubicBezTo>
                  <a:cubicBezTo>
                    <a:pt x="58057" y="97459"/>
                    <a:pt x="63329" y="96598"/>
                    <a:pt x="68995" y="94877"/>
                  </a:cubicBezTo>
                  <a:lnTo>
                    <a:pt x="68995" y="61252"/>
                  </a:lnTo>
                  <a:lnTo>
                    <a:pt x="83646" y="61252"/>
                  </a:lnTo>
                  <a:lnTo>
                    <a:pt x="83646" y="103040"/>
                  </a:lnTo>
                  <a:cubicBezTo>
                    <a:pt x="71135" y="106621"/>
                    <a:pt x="60228" y="108411"/>
                    <a:pt x="50927" y="108411"/>
                  </a:cubicBezTo>
                  <a:cubicBezTo>
                    <a:pt x="34509" y="108411"/>
                    <a:pt x="21917" y="103749"/>
                    <a:pt x="13150" y="94424"/>
                  </a:cubicBezTo>
                  <a:cubicBezTo>
                    <a:pt x="4383" y="85099"/>
                    <a:pt x="0" y="71693"/>
                    <a:pt x="0" y="54205"/>
                  </a:cubicBezTo>
                  <a:cubicBezTo>
                    <a:pt x="0" y="36997"/>
                    <a:pt x="4453" y="23661"/>
                    <a:pt x="13359" y="14196"/>
                  </a:cubicBezTo>
                  <a:cubicBezTo>
                    <a:pt x="22266" y="4732"/>
                    <a:pt x="34788" y="0"/>
                    <a:pt x="509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</a:pPr>
              <a:endParaRPr lang="de-DE" sz="11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itel 1">
            <a:extLst>
              <a:ext uri="{FF2B5EF4-FFF2-40B4-BE49-F238E27FC236}">
                <a16:creationId xmlns:a16="http://schemas.microsoft.com/office/drawing/2014/main" id="{ABBF8FDD-B9D3-4499-89E5-6456353C6C79}"/>
              </a:ext>
            </a:extLst>
          </p:cNvPr>
          <p:cNvSpPr txBox="1">
            <a:spLocks/>
          </p:cNvSpPr>
          <p:nvPr/>
        </p:nvSpPr>
        <p:spPr>
          <a:xfrm>
            <a:off x="7571921" y="336551"/>
            <a:ext cx="4135120" cy="8373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de-DE" sz="2000" dirty="0" err="1"/>
              <a:t>Kórházi</a:t>
            </a:r>
            <a:r>
              <a:rPr lang="de-DE" sz="2000" dirty="0"/>
              <a:t> </a:t>
            </a:r>
            <a:r>
              <a:rPr lang="de-DE" sz="2000" dirty="0" err="1"/>
              <a:t>felvételek</a:t>
            </a:r>
            <a:r>
              <a:rPr lang="de-DE" sz="2000" dirty="0"/>
              <a:t>– AT/HU 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0FF5B0EF-6E86-4B56-B97A-D76C2007D673}"/>
              </a:ext>
            </a:extLst>
          </p:cNvPr>
          <p:cNvSpPr txBox="1"/>
          <p:nvPr/>
        </p:nvSpPr>
        <p:spPr>
          <a:xfrm>
            <a:off x="552451" y="2596655"/>
            <a:ext cx="4438650" cy="1058751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15 állami közkórház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4.723 kórházi ágy (2020)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buSzPct val="100000"/>
              <a:buFont typeface="Lucida Sans" panose="020B0602030504020204" pitchFamily="34" charset="0"/>
              <a:buChar char="»"/>
            </a:pPr>
            <a:r>
              <a:rPr lang="hu-HU" sz="16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1.000 lakosra 3,5 ágy jut</a:t>
            </a:r>
            <a:endParaRPr lang="hu-HU" sz="1600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C9423421-731B-43F6-AE13-776DF61D5700}"/>
              </a:ext>
            </a:extLst>
          </p:cNvPr>
          <p:cNvGrpSpPr>
            <a:grpSpLocks noChangeAspect="1"/>
          </p:cNvGrpSpPr>
          <p:nvPr/>
        </p:nvGrpSpPr>
        <p:grpSpPr>
          <a:xfrm>
            <a:off x="11160582" y="137702"/>
            <a:ext cx="575521" cy="288000"/>
            <a:chOff x="11912600" y="1262743"/>
            <a:chExt cx="7309114" cy="3657600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07A8FE3-86AD-439D-9ADB-516F596D4EEB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4D1BDF49-F331-48F3-A0E8-685F07AE585F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EE12B7CD-5F7A-493B-9630-F3CD06B44FC4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313919B-9E03-4F05-8AFD-C291EBA95A14}"/>
              </a:ext>
            </a:extLst>
          </p:cNvPr>
          <p:cNvGrpSpPr>
            <a:grpSpLocks noChangeAspect="1"/>
          </p:cNvGrpSpPr>
          <p:nvPr/>
        </p:nvGrpSpPr>
        <p:grpSpPr>
          <a:xfrm>
            <a:off x="4288728" y="3285000"/>
            <a:ext cx="575521" cy="288000"/>
            <a:chOff x="11912600" y="1262743"/>
            <a:chExt cx="7309114" cy="3657600"/>
          </a:xfrm>
        </p:grpSpPr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242D7FD8-8D11-4B20-8955-D047C051435D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19FC77D6-CDF7-4877-91F6-B116F552390F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4A6C14B7-8FA9-4375-893A-0DAD3F5DDEFE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61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3A524553-4A5A-4374-8D07-200A96E61DB1}"/>
              </a:ext>
            </a:extLst>
          </p:cNvPr>
          <p:cNvSpPr txBox="1"/>
          <p:nvPr/>
        </p:nvSpPr>
        <p:spPr>
          <a:xfrm>
            <a:off x="513434" y="4096380"/>
            <a:ext cx="5353966" cy="227671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határ menti régiók kórházi tartózkodás szerinti adatainak összehasonlítása a 2015 és 2020 közötti időszakban az ICD-10 diagnózis csoportjai szerint 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15 leggyakrabban dokumentált diagnosztikai csoportot került kiválasztásra Magyarországról. 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hu-HU" sz="1400" dirty="0" smtClean="0">
                <a:solidFill>
                  <a:schemeClr val="tx2"/>
                </a:solidFill>
                <a:latin typeface="Lucida Sans" panose="020B0602030504020204" pitchFamily="34" charset="77"/>
              </a:rPr>
              <a:t>A dokumentációs különbségek és a hiányzó értékek miatt az M50-M54 és a P90-P96 diagnózis csoportokat kizártuk.</a:t>
            </a:r>
            <a:endParaRPr lang="hu-HU" sz="1400" dirty="0">
              <a:solidFill>
                <a:schemeClr val="tx2"/>
              </a:solidFill>
              <a:latin typeface="Lucida Sans" panose="020B0602030504020204" pitchFamily="34" charset="77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A026802-0B67-4762-A7DD-9134693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35" y="400105"/>
            <a:ext cx="2706015" cy="612981"/>
          </a:xfrm>
        </p:spPr>
        <p:txBody>
          <a:bodyPr/>
          <a:lstStyle/>
          <a:p>
            <a:r>
              <a:rPr lang="de-DE" sz="2000" dirty="0">
                <a:solidFill>
                  <a:schemeClr val="tx1"/>
                </a:solidFill>
              </a:rPr>
              <a:t>Hospitalisierungen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439017-446C-4A4A-8E46-95C48D1AB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D6A526-6E93-4D44-80E5-3CEE2153CC5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1227E20-DC5F-4435-B804-76CA00C98A2D}"/>
              </a:ext>
            </a:extLst>
          </p:cNvPr>
          <p:cNvSpPr txBox="1"/>
          <p:nvPr/>
        </p:nvSpPr>
        <p:spPr>
          <a:xfrm>
            <a:off x="513434" y="1025058"/>
            <a:ext cx="5353966" cy="227671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Vergleich der </a:t>
            </a:r>
            <a:r>
              <a:rPr lang="de-DE" sz="1400" b="1" dirty="0">
                <a:latin typeface="Lucida Sans" panose="020B0602030504020204" pitchFamily="34" charset="77"/>
              </a:rPr>
              <a:t>Krankenhausaufenthalte</a:t>
            </a:r>
            <a:r>
              <a:rPr lang="de-DE" sz="1400" dirty="0">
                <a:latin typeface="Lucida Sans" panose="020B0602030504020204" pitchFamily="34" charset="77"/>
              </a:rPr>
              <a:t> in den Grenzregionen im Zeitraum von 2015 bis 2020 nach ICD-10-Diagnosegruppen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Es wurden die </a:t>
            </a:r>
            <a:r>
              <a:rPr lang="de-DE" sz="1400" b="1" dirty="0">
                <a:latin typeface="Lucida Sans" panose="020B0602030504020204" pitchFamily="34" charset="77"/>
              </a:rPr>
              <a:t>15 am häufigsten dokumentierten Diagnosegruppen </a:t>
            </a:r>
            <a:r>
              <a:rPr lang="de-DE" sz="1400" dirty="0">
                <a:latin typeface="Lucida Sans" panose="020B0602030504020204" pitchFamily="34" charset="77"/>
              </a:rPr>
              <a:t>in </a:t>
            </a:r>
            <a:r>
              <a:rPr lang="de-DE" sz="1400" b="1" dirty="0">
                <a:latin typeface="Lucida Sans" panose="020B0602030504020204" pitchFamily="34" charset="77"/>
              </a:rPr>
              <a:t>Ungarn</a:t>
            </a:r>
            <a:r>
              <a:rPr lang="de-DE" sz="1400" dirty="0">
                <a:latin typeface="Lucida Sans" panose="020B0602030504020204" pitchFamily="34" charset="77"/>
              </a:rPr>
              <a:t> ausgewählt</a:t>
            </a:r>
          </a:p>
          <a:p>
            <a:pPr marL="22860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Lucida Sans" panose="020B0602030504020204" pitchFamily="34" charset="0"/>
              <a:buChar char="»"/>
            </a:pPr>
            <a:r>
              <a:rPr lang="de-DE" sz="1400" dirty="0">
                <a:latin typeface="Lucida Sans" panose="020B0602030504020204" pitchFamily="34" charset="77"/>
              </a:rPr>
              <a:t>Aufgrund von Dokumentationsunterschieden und fehlender Werte wurden die Diagnosegruppen M50-M54 und P90-P96 ausgeschlossen.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F9B071-C1C2-454A-9451-E35C687D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776796"/>
            <a:ext cx="6139836" cy="371328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A1E10E-324D-4742-8604-BB370FCC7FF5}"/>
              </a:ext>
            </a:extLst>
          </p:cNvPr>
          <p:cNvSpPr txBox="1">
            <a:spLocks/>
          </p:cNvSpPr>
          <p:nvPr/>
        </p:nvSpPr>
        <p:spPr>
          <a:xfrm>
            <a:off x="8972552" y="400105"/>
            <a:ext cx="2706015" cy="612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hu-HU" sz="2000" dirty="0"/>
              <a:t>Kórházi elhelyezés</a:t>
            </a:r>
            <a:endParaRPr lang="de-DE" sz="20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44337D-D622-4165-A0C4-CA1E63BCF5C7}"/>
              </a:ext>
            </a:extLst>
          </p:cNvPr>
          <p:cNvGrpSpPr>
            <a:grpSpLocks noChangeAspect="1"/>
          </p:cNvGrpSpPr>
          <p:nvPr/>
        </p:nvGrpSpPr>
        <p:grpSpPr>
          <a:xfrm>
            <a:off x="11103046" y="185380"/>
            <a:ext cx="575521" cy="288000"/>
            <a:chOff x="11912600" y="1262743"/>
            <a:chExt cx="7309114" cy="36576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BA04EF8-8C85-4DA0-AC76-E0B85B4D4975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02F25EC-907D-4E2B-875A-14E909B9F9B1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3BD80A6-6FA3-47EE-984C-E443727415E5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AF3FDAF-CA24-41B3-8EA0-0DCF64A82B6D}"/>
              </a:ext>
            </a:extLst>
          </p:cNvPr>
          <p:cNvGrpSpPr>
            <a:grpSpLocks noChangeAspect="1"/>
          </p:cNvGrpSpPr>
          <p:nvPr/>
        </p:nvGrpSpPr>
        <p:grpSpPr>
          <a:xfrm>
            <a:off x="556217" y="3747999"/>
            <a:ext cx="575521" cy="288000"/>
            <a:chOff x="11912600" y="1262743"/>
            <a:chExt cx="7309114" cy="36576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3091B75-7BFC-4D7E-B871-52335E58F636}"/>
                </a:ext>
              </a:extLst>
            </p:cNvPr>
            <p:cNvSpPr/>
            <p:nvPr/>
          </p:nvSpPr>
          <p:spPr>
            <a:xfrm>
              <a:off x="11912600" y="1262743"/>
              <a:ext cx="7309114" cy="1223282"/>
            </a:xfrm>
            <a:prstGeom prst="rect">
              <a:avLst/>
            </a:prstGeom>
            <a:solidFill>
              <a:srgbClr val="CE2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A5C2048C-8939-4564-9E0A-FE2970876D11}"/>
                </a:ext>
              </a:extLst>
            </p:cNvPr>
            <p:cNvSpPr/>
            <p:nvPr/>
          </p:nvSpPr>
          <p:spPr>
            <a:xfrm>
              <a:off x="11912600" y="3697061"/>
              <a:ext cx="7309114" cy="1223282"/>
            </a:xfrm>
            <a:prstGeom prst="rect">
              <a:avLst/>
            </a:prstGeom>
            <a:solidFill>
              <a:srgbClr val="477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A207E259-D992-4AAA-BF62-D6EA920346E2}"/>
                </a:ext>
              </a:extLst>
            </p:cNvPr>
            <p:cNvSpPr/>
            <p:nvPr/>
          </p:nvSpPr>
          <p:spPr>
            <a:xfrm>
              <a:off x="11912600" y="2473779"/>
              <a:ext cx="7309114" cy="1223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601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ÖG">
  <a:themeElements>
    <a:clrScheme name="Benutzerdefiniert 21">
      <a:dk1>
        <a:srgbClr val="000000"/>
      </a:dk1>
      <a:lt1>
        <a:srgbClr val="FFFFFF"/>
      </a:lt1>
      <a:dk2>
        <a:srgbClr val="687169"/>
      </a:dk2>
      <a:lt2>
        <a:srgbClr val="E7E6E6"/>
      </a:lt2>
      <a:accent1>
        <a:srgbClr val="4EA9CB"/>
      </a:accent1>
      <a:accent2>
        <a:srgbClr val="E9B300"/>
      </a:accent2>
      <a:accent3>
        <a:srgbClr val="E53417"/>
      </a:accent3>
      <a:accent4>
        <a:srgbClr val="7F9C34"/>
      </a:accent4>
      <a:accent5>
        <a:srgbClr val="CE7900"/>
      </a:accent5>
      <a:accent6>
        <a:srgbClr val="70AD47"/>
      </a:accent6>
      <a:hlink>
        <a:srgbClr val="185C7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̈G PPT Vorlage.potx" id="{7987D430-B10B-4E5B-948A-2980DE023DDA}" vid="{A22BC87A-1D8A-411B-8BC0-C3B1A14296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GÖG PPT Vorlage</Template>
  <TotalTime>0</TotalTime>
  <Words>1715</Words>
  <Application>Microsoft Office PowerPoint</Application>
  <PresentationFormat>Breitbild</PresentationFormat>
  <Paragraphs>213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</vt:lpstr>
      <vt:lpstr>Lucida Sans Unicode</vt:lpstr>
      <vt:lpstr>Symbol</vt:lpstr>
      <vt:lpstr>Systemschrift Normal</vt:lpstr>
      <vt:lpstr>Times New Roman</vt:lpstr>
      <vt:lpstr>Wingdings</vt:lpstr>
      <vt:lpstr>GÖG</vt:lpstr>
      <vt:lpstr>HEAL NOW -  Kooperationsagenda 2030 Együttműködési stratégia 2030</vt:lpstr>
      <vt:lpstr>Kooperationsagenda 2030</vt:lpstr>
      <vt:lpstr>Quantitative und Qualitative Methoden</vt:lpstr>
      <vt:lpstr>Soziodemografische Rahmenbedingungen</vt:lpstr>
      <vt:lpstr>Demografie &amp; Bevölkerungsentwicklung</vt:lpstr>
      <vt:lpstr>Einkommen und Pendlerbewegung</vt:lpstr>
      <vt:lpstr>Zusammenfassung Soziodemografische Rahmenbedingungen  Herausforderungen &amp; Potentiale</vt:lpstr>
      <vt:lpstr>Hospitalisierungen – AT/HU </vt:lpstr>
      <vt:lpstr>Hospitalisierungen</vt:lpstr>
      <vt:lpstr>Hospitalisierungen (pro 1.000 Einwohner) HU/AT</vt:lpstr>
      <vt:lpstr>Zusammenfassung Hospitalisierungen -   Herausforderungen &amp; Potentiale</vt:lpstr>
      <vt:lpstr>Interviews mit Expertinnen und Experten </vt:lpstr>
      <vt:lpstr>Interviews -  Hindernisse grenzüberschreitende Zusammenarbeit</vt:lpstr>
      <vt:lpstr>Interviews -  Potentiale grenzüberschreitende Zusammenarbeit</vt:lpstr>
      <vt:lpstr>Interviews -  Rettungs- &amp; Krankentransportwesen</vt:lpstr>
      <vt:lpstr>Zusammenfassung &amp; Empfehlungen Kooperationsagenda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Wissenschaftlicher Beirat zur Datenplattform COVID-19 21. Sitzung</dc:title>
  <dc:creator>Gunter Maier</dc:creator>
  <cp:lastModifiedBy>Lochner Florian, Healthacross</cp:lastModifiedBy>
  <cp:revision>226</cp:revision>
  <dcterms:created xsi:type="dcterms:W3CDTF">2021-11-03T08:14:50Z</dcterms:created>
  <dcterms:modified xsi:type="dcterms:W3CDTF">2022-11-25T12:28:20Z</dcterms:modified>
</cp:coreProperties>
</file>