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8" r:id="rId2"/>
    <p:sldId id="259" r:id="rId3"/>
    <p:sldId id="260" r:id="rId4"/>
    <p:sldId id="270" r:id="rId5"/>
    <p:sldId id="271" r:id="rId6"/>
    <p:sldId id="272" r:id="rId7"/>
    <p:sldId id="273" r:id="rId8"/>
    <p:sldId id="274" r:id="rId9"/>
    <p:sldId id="275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76" r:id="rId21"/>
    <p:sldId id="287" r:id="rId22"/>
    <p:sldId id="288" r:id="rId23"/>
    <p:sldId id="262" r:id="rId24"/>
    <p:sldId id="264" r:id="rId25"/>
    <p:sldId id="289" r:id="rId26"/>
    <p:sldId id="265" r:id="rId27"/>
    <p:sldId id="290" r:id="rId28"/>
    <p:sldId id="267" r:id="rId29"/>
    <p:sldId id="266" r:id="rId30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5B850"/>
    <a:srgbClr val="A0BF61"/>
    <a:srgbClr val="C93121"/>
    <a:srgbClr val="DA35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82" autoAdjust="0"/>
    <p:restoredTop sz="94660"/>
  </p:normalViewPr>
  <p:slideViewPr>
    <p:cSldViewPr>
      <p:cViewPr varScale="1">
        <p:scale>
          <a:sx n="109" d="100"/>
          <a:sy n="109" d="100"/>
        </p:scale>
        <p:origin x="1782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B7AA34-C6F6-4EBD-BA45-7D7D1B901F97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AT"/>
        </a:p>
      </dgm:t>
    </dgm:pt>
    <dgm:pt modelId="{01E7D091-01AA-4F1D-8ADA-691BA52D524A}">
      <dgm:prSet phldrT="[Text]" custT="1"/>
      <dgm:spPr>
        <a:solidFill>
          <a:srgbClr val="C93121"/>
        </a:solidFill>
        <a:ln>
          <a:noFill/>
        </a:ln>
      </dgm:spPr>
      <dgm:t>
        <a:bodyPr/>
        <a:lstStyle/>
        <a:p>
          <a:endParaRPr lang="de-AT" sz="1200" dirty="0" smtClean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endParaRPr lang="de-AT" sz="1400" b="1" dirty="0" smtClean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endParaRPr lang="hu-HU" sz="1400" b="1" dirty="0" smtClean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r>
            <a:rPr lang="de-AT" sz="14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Schutz-</a:t>
          </a:r>
        </a:p>
        <a:p>
          <a:r>
            <a:rPr lang="de-AT" sz="14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Gebiete</a:t>
          </a:r>
          <a:endParaRPr lang="hu-HU" sz="1400" b="1" dirty="0" smtClean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r>
            <a:rPr lang="hu-HU" sz="1400" b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Védett </a:t>
          </a:r>
        </a:p>
        <a:p>
          <a:r>
            <a:rPr lang="hu-HU" sz="1400" b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területek</a:t>
          </a:r>
          <a:endParaRPr lang="de-AT" sz="1400" b="1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A5FA2585-895F-48FA-BD9B-9E69A184E845}" type="parTrans" cxnId="{25B7BE2C-88C4-49EB-A049-1DC0A0330EE9}">
      <dgm:prSet/>
      <dgm:spPr/>
      <dgm:t>
        <a:bodyPr/>
        <a:lstStyle/>
        <a:p>
          <a:endParaRPr lang="de-AT"/>
        </a:p>
      </dgm:t>
    </dgm:pt>
    <dgm:pt modelId="{628BBAC4-F864-4AA7-8D36-166297D2C01A}" type="sibTrans" cxnId="{25B7BE2C-88C4-49EB-A049-1DC0A0330EE9}">
      <dgm:prSet/>
      <dgm:spPr/>
      <dgm:t>
        <a:bodyPr/>
        <a:lstStyle/>
        <a:p>
          <a:endParaRPr lang="de-AT"/>
        </a:p>
      </dgm:t>
    </dgm:pt>
    <dgm:pt modelId="{12259EF7-D9DD-4A5C-B268-E02B03029218}">
      <dgm:prSet phldrT="[Text]" custT="1"/>
      <dgm:spPr>
        <a:ln>
          <a:solidFill>
            <a:srgbClr val="A0BF61"/>
          </a:solidFill>
        </a:ln>
      </dgm:spPr>
      <dgm:t>
        <a:bodyPr/>
        <a:lstStyle/>
        <a:p>
          <a:pPr marL="265113" indent="-265113"/>
          <a:r>
            <a:rPr lang="de-AT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4 Nationalparke</a:t>
          </a:r>
          <a:r>
            <a:rPr lang="hu-HU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/ </a:t>
          </a:r>
          <a:r>
            <a:rPr lang="hu-HU" sz="1400" i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nemzeti park</a:t>
          </a:r>
          <a:endParaRPr lang="de-AT" sz="1400" i="1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615D88B0-297B-4213-B31E-BEB6FC2930E7}" type="parTrans" cxnId="{49D291C5-3E6A-49B6-BF1D-FACA1EBF255C}">
      <dgm:prSet/>
      <dgm:spPr/>
      <dgm:t>
        <a:bodyPr/>
        <a:lstStyle/>
        <a:p>
          <a:endParaRPr lang="de-AT"/>
        </a:p>
      </dgm:t>
    </dgm:pt>
    <dgm:pt modelId="{66937370-2E4C-465F-8FF0-7C388A265B2B}" type="sibTrans" cxnId="{49D291C5-3E6A-49B6-BF1D-FACA1EBF255C}">
      <dgm:prSet/>
      <dgm:spPr/>
      <dgm:t>
        <a:bodyPr/>
        <a:lstStyle/>
        <a:p>
          <a:endParaRPr lang="de-AT"/>
        </a:p>
      </dgm:t>
    </dgm:pt>
    <dgm:pt modelId="{6DBF4951-3E9D-44FF-8BAE-133D341DC371}">
      <dgm:prSet phldrT="[Text]" custT="1"/>
      <dgm:spPr>
        <a:solidFill>
          <a:srgbClr val="C93121"/>
        </a:solidFill>
        <a:ln>
          <a:noFill/>
        </a:ln>
      </dgm:spPr>
      <dgm:t>
        <a:bodyPr/>
        <a:lstStyle/>
        <a:p>
          <a:endParaRPr lang="de-AT" sz="1200" b="1" dirty="0" smtClean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endParaRPr lang="de-AT" sz="1400" b="1" dirty="0" smtClean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endParaRPr lang="hu-HU" sz="1400" b="1" dirty="0" smtClean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r>
            <a:rPr lang="de-AT" sz="14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Das Besondere</a:t>
          </a:r>
        </a:p>
        <a:p>
          <a:r>
            <a:rPr lang="de-AT" sz="14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USPs</a:t>
          </a:r>
          <a:endParaRPr lang="hu-HU" sz="1400" b="1" dirty="0" smtClean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r>
            <a:rPr lang="hu-HU" sz="1400" b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 különleges </a:t>
          </a:r>
        </a:p>
        <a:p>
          <a:r>
            <a:rPr lang="hu-HU" sz="1400" b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helyi adottságok</a:t>
          </a:r>
          <a:endParaRPr lang="de-AT" sz="1400" b="1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9FCF9BF8-343F-424E-972A-B91E7CD951F2}" type="parTrans" cxnId="{FC73395C-D570-4E35-9EA8-50A2D4F9DD03}">
      <dgm:prSet/>
      <dgm:spPr/>
      <dgm:t>
        <a:bodyPr/>
        <a:lstStyle/>
        <a:p>
          <a:endParaRPr lang="de-AT"/>
        </a:p>
      </dgm:t>
    </dgm:pt>
    <dgm:pt modelId="{C3564209-CA96-4700-85DC-61031EE4FAB3}" type="sibTrans" cxnId="{FC73395C-D570-4E35-9EA8-50A2D4F9DD03}">
      <dgm:prSet/>
      <dgm:spPr/>
      <dgm:t>
        <a:bodyPr/>
        <a:lstStyle/>
        <a:p>
          <a:endParaRPr lang="de-AT"/>
        </a:p>
      </dgm:t>
    </dgm:pt>
    <dgm:pt modelId="{5259E339-5471-470D-8D95-7DAC0DB72A03}">
      <dgm:prSet phldrT="[Text]" phldr="1" custT="1"/>
      <dgm:spPr>
        <a:ln>
          <a:solidFill>
            <a:srgbClr val="A0BF61"/>
          </a:solidFill>
        </a:ln>
      </dgm:spPr>
      <dgm:t>
        <a:bodyPr/>
        <a:lstStyle/>
        <a:p>
          <a:endParaRPr lang="de-AT" sz="14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927D4FA8-5CB4-4766-9E3D-DE25CDFF68FE}" type="parTrans" cxnId="{C7CBB3E3-361B-44A7-A4A5-DDC274869A2A}">
      <dgm:prSet/>
      <dgm:spPr/>
      <dgm:t>
        <a:bodyPr/>
        <a:lstStyle/>
        <a:p>
          <a:endParaRPr lang="de-AT"/>
        </a:p>
      </dgm:t>
    </dgm:pt>
    <dgm:pt modelId="{0B04DE1F-F5BB-4034-8527-E898B29E2323}" type="sibTrans" cxnId="{C7CBB3E3-361B-44A7-A4A5-DDC274869A2A}">
      <dgm:prSet/>
      <dgm:spPr/>
      <dgm:t>
        <a:bodyPr/>
        <a:lstStyle/>
        <a:p>
          <a:endParaRPr lang="de-AT"/>
        </a:p>
      </dgm:t>
    </dgm:pt>
    <dgm:pt modelId="{5508F139-35B6-46F1-A9FD-C68FE6AF26E5}">
      <dgm:prSet phldrT="[Text]" phldr="1" custT="1"/>
      <dgm:spPr>
        <a:ln>
          <a:solidFill>
            <a:srgbClr val="A0BF61"/>
          </a:solidFill>
        </a:ln>
      </dgm:spPr>
      <dgm:t>
        <a:bodyPr/>
        <a:lstStyle/>
        <a:p>
          <a:endParaRPr lang="de-AT" sz="14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8F2D162F-1E82-4D14-9F25-8CDDA4979285}" type="parTrans" cxnId="{5AE0565B-7C0E-46C0-95FB-141F53A646EA}">
      <dgm:prSet/>
      <dgm:spPr/>
      <dgm:t>
        <a:bodyPr/>
        <a:lstStyle/>
        <a:p>
          <a:endParaRPr lang="de-AT"/>
        </a:p>
      </dgm:t>
    </dgm:pt>
    <dgm:pt modelId="{B36255C4-45A8-4E5C-8152-B4CDD351897E}" type="sibTrans" cxnId="{5AE0565B-7C0E-46C0-95FB-141F53A646EA}">
      <dgm:prSet/>
      <dgm:spPr/>
      <dgm:t>
        <a:bodyPr/>
        <a:lstStyle/>
        <a:p>
          <a:endParaRPr lang="de-AT"/>
        </a:p>
      </dgm:t>
    </dgm:pt>
    <dgm:pt modelId="{04FBCEBB-B45F-4FEC-968A-6506BF736AFC}">
      <dgm:prSet custT="1"/>
      <dgm:spPr>
        <a:ln>
          <a:solidFill>
            <a:srgbClr val="A0BF61"/>
          </a:solidFill>
        </a:ln>
      </dgm:spPr>
      <dgm:t>
        <a:bodyPr/>
        <a:lstStyle/>
        <a:p>
          <a:pPr marL="265113" indent="-265113"/>
          <a:r>
            <a:rPr lang="de-AT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6 Naturparke im Burgenland</a:t>
          </a:r>
          <a:r>
            <a:rPr lang="hu-HU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/ </a:t>
          </a:r>
          <a:r>
            <a:rPr lang="hu-HU" sz="1400" i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Natúrpark </a:t>
          </a:r>
          <a:r>
            <a:rPr lang="hu-HU" sz="1400" i="1" dirty="0" err="1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Burgenland-ban</a:t>
          </a:r>
          <a:endParaRPr lang="de-AT" sz="1400" i="1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E299F166-934E-49E8-9AE5-982077FA5778}" type="parTrans" cxnId="{EDAAF810-2FE6-430D-B0C1-9501D70ADC60}">
      <dgm:prSet/>
      <dgm:spPr/>
      <dgm:t>
        <a:bodyPr/>
        <a:lstStyle/>
        <a:p>
          <a:endParaRPr lang="de-AT"/>
        </a:p>
      </dgm:t>
    </dgm:pt>
    <dgm:pt modelId="{A412CB3C-7944-4A59-A9FE-6CCB7D517336}" type="sibTrans" cxnId="{EDAAF810-2FE6-430D-B0C1-9501D70ADC60}">
      <dgm:prSet/>
      <dgm:spPr/>
      <dgm:t>
        <a:bodyPr/>
        <a:lstStyle/>
        <a:p>
          <a:endParaRPr lang="de-AT"/>
        </a:p>
      </dgm:t>
    </dgm:pt>
    <dgm:pt modelId="{C6C60976-58F3-433F-A85B-ED331E28BF7B}">
      <dgm:prSet custT="1"/>
      <dgm:spPr>
        <a:ln>
          <a:solidFill>
            <a:srgbClr val="A0BF61"/>
          </a:solidFill>
        </a:ln>
      </dgm:spPr>
      <dgm:t>
        <a:bodyPr/>
        <a:lstStyle/>
        <a:p>
          <a:pPr marL="265113" indent="-265113"/>
          <a:r>
            <a:rPr lang="de-AT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4 Naturparke in Westungarn</a:t>
          </a:r>
          <a:r>
            <a:rPr lang="hu-HU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/ </a:t>
          </a:r>
          <a:r>
            <a:rPr lang="hu-HU" sz="1400" i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Natúrpark Nyugat-Magyarországon</a:t>
          </a:r>
          <a:endParaRPr lang="de-AT" sz="1400" i="1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0699214B-E331-4E98-90AE-6194D516B385}" type="parTrans" cxnId="{10DE23AA-967F-4AF3-9F69-0434BBDC36F0}">
      <dgm:prSet/>
      <dgm:spPr/>
      <dgm:t>
        <a:bodyPr/>
        <a:lstStyle/>
        <a:p>
          <a:endParaRPr lang="de-AT"/>
        </a:p>
      </dgm:t>
    </dgm:pt>
    <dgm:pt modelId="{0AE6F0B1-3D69-4620-A1CC-33595C2D4510}" type="sibTrans" cxnId="{10DE23AA-967F-4AF3-9F69-0434BBDC36F0}">
      <dgm:prSet/>
      <dgm:spPr/>
      <dgm:t>
        <a:bodyPr/>
        <a:lstStyle/>
        <a:p>
          <a:endParaRPr lang="de-AT"/>
        </a:p>
      </dgm:t>
    </dgm:pt>
    <dgm:pt modelId="{D133758E-71C8-442F-AB96-E3F8345ADB33}" type="pres">
      <dgm:prSet presAssocID="{AFB7AA34-C6F6-4EBD-BA45-7D7D1B901F9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e-AT"/>
        </a:p>
      </dgm:t>
    </dgm:pt>
    <dgm:pt modelId="{9C95EB1F-7B95-4911-8626-006B7AFBE2C2}" type="pres">
      <dgm:prSet presAssocID="{01E7D091-01AA-4F1D-8ADA-691BA52D524A}" presName="composite" presStyleCnt="0"/>
      <dgm:spPr/>
    </dgm:pt>
    <dgm:pt modelId="{27473CE9-8BFD-46C7-8F52-9D06B58F23AC}" type="pres">
      <dgm:prSet presAssocID="{01E7D091-01AA-4F1D-8ADA-691BA52D524A}" presName="parentText" presStyleLbl="alignNode1" presStyleIdx="0" presStyleCnt="2" custScaleX="131692" custLinFactNeighborX="-799" custLinFactNeighborY="-112">
        <dgm:presLayoutVars>
          <dgm:chMax val="1"/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AC4F067A-81A5-4D54-B10F-B04773FA8BC2}" type="pres">
      <dgm:prSet presAssocID="{01E7D091-01AA-4F1D-8ADA-691BA52D524A}" presName="descendantText" presStyleLbl="alignAcc1" presStyleIdx="0" presStyleCnt="2" custScaleX="91033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D42FA101-DF93-4C36-8EFC-DE2C06F72E9B}" type="pres">
      <dgm:prSet presAssocID="{628BBAC4-F864-4AA7-8D36-166297D2C01A}" presName="sp" presStyleCnt="0"/>
      <dgm:spPr/>
    </dgm:pt>
    <dgm:pt modelId="{F057452D-8FA9-4C58-945A-E92EE19DF2AB}" type="pres">
      <dgm:prSet presAssocID="{6DBF4951-3E9D-44FF-8BAE-133D341DC371}" presName="composite" presStyleCnt="0"/>
      <dgm:spPr/>
    </dgm:pt>
    <dgm:pt modelId="{B6322596-D75A-4F43-81D9-A4D47EDE669A}" type="pres">
      <dgm:prSet presAssocID="{6DBF4951-3E9D-44FF-8BAE-133D341DC371}" presName="parentText" presStyleLbl="alignNode1" presStyleIdx="1" presStyleCnt="2" custScaleX="131692">
        <dgm:presLayoutVars>
          <dgm:chMax val="1"/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B30786FF-530D-4457-82C2-9BF4B9BAC212}" type="pres">
      <dgm:prSet presAssocID="{6DBF4951-3E9D-44FF-8BAE-133D341DC371}" presName="descendantText" presStyleLbl="alignAcc1" presStyleIdx="1" presStyleCnt="2" custScaleX="91033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</dgm:ptLst>
  <dgm:cxnLst>
    <dgm:cxn modelId="{10DE23AA-967F-4AF3-9F69-0434BBDC36F0}" srcId="{01E7D091-01AA-4F1D-8ADA-691BA52D524A}" destId="{C6C60976-58F3-433F-A85B-ED331E28BF7B}" srcOrd="2" destOrd="0" parTransId="{0699214B-E331-4E98-90AE-6194D516B385}" sibTransId="{0AE6F0B1-3D69-4620-A1CC-33595C2D4510}"/>
    <dgm:cxn modelId="{CC291D1D-E90A-4CCA-A5F0-5409AE4B54D3}" type="presOf" srcId="{AFB7AA34-C6F6-4EBD-BA45-7D7D1B901F97}" destId="{D133758E-71C8-442F-AB96-E3F8345ADB33}" srcOrd="0" destOrd="0" presId="urn:microsoft.com/office/officeart/2005/8/layout/chevron2"/>
    <dgm:cxn modelId="{5AE0565B-7C0E-46C0-95FB-141F53A646EA}" srcId="{6DBF4951-3E9D-44FF-8BAE-133D341DC371}" destId="{5508F139-35B6-46F1-A9FD-C68FE6AF26E5}" srcOrd="1" destOrd="0" parTransId="{8F2D162F-1E82-4D14-9F25-8CDDA4979285}" sibTransId="{B36255C4-45A8-4E5C-8152-B4CDD351897E}"/>
    <dgm:cxn modelId="{7D3E83A6-ECC5-42C3-91CD-79846AFE10BB}" type="presOf" srcId="{6DBF4951-3E9D-44FF-8BAE-133D341DC371}" destId="{B6322596-D75A-4F43-81D9-A4D47EDE669A}" srcOrd="0" destOrd="0" presId="urn:microsoft.com/office/officeart/2005/8/layout/chevron2"/>
    <dgm:cxn modelId="{FC73395C-D570-4E35-9EA8-50A2D4F9DD03}" srcId="{AFB7AA34-C6F6-4EBD-BA45-7D7D1B901F97}" destId="{6DBF4951-3E9D-44FF-8BAE-133D341DC371}" srcOrd="1" destOrd="0" parTransId="{9FCF9BF8-343F-424E-972A-B91E7CD951F2}" sibTransId="{C3564209-CA96-4700-85DC-61031EE4FAB3}"/>
    <dgm:cxn modelId="{25B7BE2C-88C4-49EB-A049-1DC0A0330EE9}" srcId="{AFB7AA34-C6F6-4EBD-BA45-7D7D1B901F97}" destId="{01E7D091-01AA-4F1D-8ADA-691BA52D524A}" srcOrd="0" destOrd="0" parTransId="{A5FA2585-895F-48FA-BD9B-9E69A184E845}" sibTransId="{628BBAC4-F864-4AA7-8D36-166297D2C01A}"/>
    <dgm:cxn modelId="{C3180EDA-760F-4E39-908F-1CBC903DA05C}" type="presOf" srcId="{04FBCEBB-B45F-4FEC-968A-6506BF736AFC}" destId="{AC4F067A-81A5-4D54-B10F-B04773FA8BC2}" srcOrd="0" destOrd="1" presId="urn:microsoft.com/office/officeart/2005/8/layout/chevron2"/>
    <dgm:cxn modelId="{E91FECFB-FBB6-49BE-A14F-E65D4B7F19B6}" type="presOf" srcId="{01E7D091-01AA-4F1D-8ADA-691BA52D524A}" destId="{27473CE9-8BFD-46C7-8F52-9D06B58F23AC}" srcOrd="0" destOrd="0" presId="urn:microsoft.com/office/officeart/2005/8/layout/chevron2"/>
    <dgm:cxn modelId="{600B3B2E-DC61-47E3-87DE-4A0B284922D7}" type="presOf" srcId="{C6C60976-58F3-433F-A85B-ED331E28BF7B}" destId="{AC4F067A-81A5-4D54-B10F-B04773FA8BC2}" srcOrd="0" destOrd="2" presId="urn:microsoft.com/office/officeart/2005/8/layout/chevron2"/>
    <dgm:cxn modelId="{EDAAF810-2FE6-430D-B0C1-9501D70ADC60}" srcId="{01E7D091-01AA-4F1D-8ADA-691BA52D524A}" destId="{04FBCEBB-B45F-4FEC-968A-6506BF736AFC}" srcOrd="1" destOrd="0" parTransId="{E299F166-934E-49E8-9AE5-982077FA5778}" sibTransId="{A412CB3C-7944-4A59-A9FE-6CCB7D517336}"/>
    <dgm:cxn modelId="{8A8E0610-B4DB-4FC4-83D3-A7476F00C31B}" type="presOf" srcId="{5508F139-35B6-46F1-A9FD-C68FE6AF26E5}" destId="{B30786FF-530D-4457-82C2-9BF4B9BAC212}" srcOrd="0" destOrd="1" presId="urn:microsoft.com/office/officeart/2005/8/layout/chevron2"/>
    <dgm:cxn modelId="{C0B685C7-9C06-4D3E-88B6-0E7935BE328B}" type="presOf" srcId="{5259E339-5471-470D-8D95-7DAC0DB72A03}" destId="{B30786FF-530D-4457-82C2-9BF4B9BAC212}" srcOrd="0" destOrd="0" presId="urn:microsoft.com/office/officeart/2005/8/layout/chevron2"/>
    <dgm:cxn modelId="{49D291C5-3E6A-49B6-BF1D-FACA1EBF255C}" srcId="{01E7D091-01AA-4F1D-8ADA-691BA52D524A}" destId="{12259EF7-D9DD-4A5C-B268-E02B03029218}" srcOrd="0" destOrd="0" parTransId="{615D88B0-297B-4213-B31E-BEB6FC2930E7}" sibTransId="{66937370-2E4C-465F-8FF0-7C388A265B2B}"/>
    <dgm:cxn modelId="{C7CBB3E3-361B-44A7-A4A5-DDC274869A2A}" srcId="{6DBF4951-3E9D-44FF-8BAE-133D341DC371}" destId="{5259E339-5471-470D-8D95-7DAC0DB72A03}" srcOrd="0" destOrd="0" parTransId="{927D4FA8-5CB4-4766-9E3D-DE25CDFF68FE}" sibTransId="{0B04DE1F-F5BB-4034-8527-E898B29E2323}"/>
    <dgm:cxn modelId="{1AC7FE83-CDCE-4D6D-96E8-0DE64C08A72C}" type="presOf" srcId="{12259EF7-D9DD-4A5C-B268-E02B03029218}" destId="{AC4F067A-81A5-4D54-B10F-B04773FA8BC2}" srcOrd="0" destOrd="0" presId="urn:microsoft.com/office/officeart/2005/8/layout/chevron2"/>
    <dgm:cxn modelId="{7FD37889-1359-4AD7-8EA4-D73F5A7A5A6E}" type="presParOf" srcId="{D133758E-71C8-442F-AB96-E3F8345ADB33}" destId="{9C95EB1F-7B95-4911-8626-006B7AFBE2C2}" srcOrd="0" destOrd="0" presId="urn:microsoft.com/office/officeart/2005/8/layout/chevron2"/>
    <dgm:cxn modelId="{F8D9F74B-0959-416C-BC13-12F231FCB329}" type="presParOf" srcId="{9C95EB1F-7B95-4911-8626-006B7AFBE2C2}" destId="{27473CE9-8BFD-46C7-8F52-9D06B58F23AC}" srcOrd="0" destOrd="0" presId="urn:microsoft.com/office/officeart/2005/8/layout/chevron2"/>
    <dgm:cxn modelId="{8CA01EFD-68C3-4975-AACB-6DADB40CA314}" type="presParOf" srcId="{9C95EB1F-7B95-4911-8626-006B7AFBE2C2}" destId="{AC4F067A-81A5-4D54-B10F-B04773FA8BC2}" srcOrd="1" destOrd="0" presId="urn:microsoft.com/office/officeart/2005/8/layout/chevron2"/>
    <dgm:cxn modelId="{C1C98BD5-2E45-46D2-A0DF-67694329C21E}" type="presParOf" srcId="{D133758E-71C8-442F-AB96-E3F8345ADB33}" destId="{D42FA101-DF93-4C36-8EFC-DE2C06F72E9B}" srcOrd="1" destOrd="0" presId="urn:microsoft.com/office/officeart/2005/8/layout/chevron2"/>
    <dgm:cxn modelId="{A7EF62AF-531B-4A57-B2DF-D8852C66CC38}" type="presParOf" srcId="{D133758E-71C8-442F-AB96-E3F8345ADB33}" destId="{F057452D-8FA9-4C58-945A-E92EE19DF2AB}" srcOrd="2" destOrd="0" presId="urn:microsoft.com/office/officeart/2005/8/layout/chevron2"/>
    <dgm:cxn modelId="{9C75AA4D-114F-4E11-BF3F-E8DBC481DACA}" type="presParOf" srcId="{F057452D-8FA9-4C58-945A-E92EE19DF2AB}" destId="{B6322596-D75A-4F43-81D9-A4D47EDE669A}" srcOrd="0" destOrd="0" presId="urn:microsoft.com/office/officeart/2005/8/layout/chevron2"/>
    <dgm:cxn modelId="{886967AF-D7BC-4BAA-ACD3-DF2231E8BA94}" type="presParOf" srcId="{F057452D-8FA9-4C58-945A-E92EE19DF2AB}" destId="{B30786FF-530D-4457-82C2-9BF4B9BAC21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5737BF1-B618-45B4-8706-BB04E9C7CC0F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AT"/>
        </a:p>
      </dgm:t>
    </dgm:pt>
    <dgm:pt modelId="{C3847BF3-5D2B-4BAB-BEEF-93B762E6AC5E}">
      <dgm:prSet phldrT="[Text]" custT="1"/>
      <dgm:spPr>
        <a:solidFill>
          <a:srgbClr val="95B850"/>
        </a:solidFill>
      </dgm:spPr>
      <dgm:t>
        <a:bodyPr/>
        <a:lstStyle/>
        <a:p>
          <a:r>
            <a:rPr lang="de-AT" sz="14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Was interessiert den Gast</a:t>
          </a:r>
          <a:endParaRPr lang="de-AT" sz="1400" b="1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064C8D59-2943-44DA-B8BD-20919FB7DA80}" type="parTrans" cxnId="{251411CB-7DE5-46B8-9B24-4BA4AF150CBE}">
      <dgm:prSet/>
      <dgm:spPr>
        <a:ln>
          <a:solidFill>
            <a:srgbClr val="95B850"/>
          </a:solidFill>
        </a:ln>
      </dgm:spPr>
      <dgm:t>
        <a:bodyPr/>
        <a:lstStyle/>
        <a:p>
          <a:endParaRPr lang="de-AT"/>
        </a:p>
      </dgm:t>
    </dgm:pt>
    <dgm:pt modelId="{6C4211AE-6678-4336-B031-49ACF1357DAF}" type="sibTrans" cxnId="{251411CB-7DE5-46B8-9B24-4BA4AF150CBE}">
      <dgm:prSet/>
      <dgm:spPr/>
      <dgm:t>
        <a:bodyPr/>
        <a:lstStyle/>
        <a:p>
          <a:endParaRPr lang="de-AT"/>
        </a:p>
      </dgm:t>
    </dgm:pt>
    <dgm:pt modelId="{02F710D9-A3D1-4322-925B-B08146F59E72}">
      <dgm:prSet phldrT="[Text]" custT="1"/>
      <dgm:spPr>
        <a:solidFill>
          <a:srgbClr val="95B850"/>
        </a:solidFill>
      </dgm:spPr>
      <dgm:t>
        <a:bodyPr/>
        <a:lstStyle/>
        <a:p>
          <a:r>
            <a:rPr lang="de-AT" sz="14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Wer ist mein Gast</a:t>
          </a:r>
          <a:endParaRPr lang="de-AT" sz="1400" b="1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1B874BC6-1182-4201-A90F-309FFAB0301E}" type="parTrans" cxnId="{03430504-90C1-4E66-AA07-2DFDF0DB7114}">
      <dgm:prSet/>
      <dgm:spPr>
        <a:ln>
          <a:solidFill>
            <a:srgbClr val="95B850"/>
          </a:solidFill>
        </a:ln>
      </dgm:spPr>
      <dgm:t>
        <a:bodyPr/>
        <a:lstStyle/>
        <a:p>
          <a:endParaRPr lang="de-AT"/>
        </a:p>
      </dgm:t>
    </dgm:pt>
    <dgm:pt modelId="{40087E67-98E3-4990-BF36-B70F75271821}" type="sibTrans" cxnId="{03430504-90C1-4E66-AA07-2DFDF0DB7114}">
      <dgm:prSet/>
      <dgm:spPr/>
      <dgm:t>
        <a:bodyPr/>
        <a:lstStyle/>
        <a:p>
          <a:endParaRPr lang="de-AT"/>
        </a:p>
      </dgm:t>
    </dgm:pt>
    <dgm:pt modelId="{C160FE38-2EEC-4DD9-95CC-7E238757BDF7}">
      <dgm:prSet phldrT="[Text]" custT="1"/>
      <dgm:spPr>
        <a:solidFill>
          <a:srgbClr val="95B850"/>
        </a:solidFill>
      </dgm:spPr>
      <dgm:t>
        <a:bodyPr/>
        <a:lstStyle/>
        <a:p>
          <a:r>
            <a:rPr lang="de-AT" sz="14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Angebotsbaustein &amp; Spannungsbogen</a:t>
          </a:r>
          <a:endParaRPr lang="de-AT" sz="600" dirty="0"/>
        </a:p>
      </dgm:t>
    </dgm:pt>
    <dgm:pt modelId="{69159795-28B5-491F-91AE-47689DB8612B}" type="parTrans" cxnId="{6CE42674-1A0C-4EEE-94F7-45082DB923EF}">
      <dgm:prSet/>
      <dgm:spPr>
        <a:ln>
          <a:solidFill>
            <a:srgbClr val="95B850"/>
          </a:solidFill>
        </a:ln>
      </dgm:spPr>
      <dgm:t>
        <a:bodyPr/>
        <a:lstStyle/>
        <a:p>
          <a:endParaRPr lang="de-AT"/>
        </a:p>
      </dgm:t>
    </dgm:pt>
    <dgm:pt modelId="{64C2B4CD-8B31-4EA9-83A0-473DC51019BE}" type="sibTrans" cxnId="{6CE42674-1A0C-4EEE-94F7-45082DB923EF}">
      <dgm:prSet/>
      <dgm:spPr/>
      <dgm:t>
        <a:bodyPr/>
        <a:lstStyle/>
        <a:p>
          <a:endParaRPr lang="de-AT"/>
        </a:p>
      </dgm:t>
    </dgm:pt>
    <dgm:pt modelId="{EE80583B-FB16-41C2-8E86-6763C4343D29}">
      <dgm:prSet phldrT="[Text]" custT="1"/>
      <dgm:spPr>
        <a:solidFill>
          <a:srgbClr val="95B850"/>
        </a:solidFill>
      </dgm:spPr>
      <dgm:t>
        <a:bodyPr/>
        <a:lstStyle/>
        <a:p>
          <a:r>
            <a:rPr lang="de-AT" sz="1400" b="1" dirty="0" err="1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Vertaktung</a:t>
          </a:r>
          <a:r>
            <a:rPr lang="de-AT" sz="14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mit regionalen Angeboten</a:t>
          </a:r>
          <a:endParaRPr lang="de-AT" sz="1400" b="1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F5304438-CA56-4B19-8291-D4E468E6D845}" type="parTrans" cxnId="{C9E75DC5-EF33-4A11-B97D-4E230669EF4C}">
      <dgm:prSet/>
      <dgm:spPr>
        <a:ln>
          <a:solidFill>
            <a:srgbClr val="95B850"/>
          </a:solidFill>
        </a:ln>
      </dgm:spPr>
      <dgm:t>
        <a:bodyPr/>
        <a:lstStyle/>
        <a:p>
          <a:endParaRPr lang="de-AT"/>
        </a:p>
      </dgm:t>
    </dgm:pt>
    <dgm:pt modelId="{4C498563-7019-43A6-8640-9067FA30AAFE}" type="sibTrans" cxnId="{C9E75DC5-EF33-4A11-B97D-4E230669EF4C}">
      <dgm:prSet/>
      <dgm:spPr/>
      <dgm:t>
        <a:bodyPr/>
        <a:lstStyle/>
        <a:p>
          <a:endParaRPr lang="de-AT"/>
        </a:p>
      </dgm:t>
    </dgm:pt>
    <dgm:pt modelId="{2E585822-A391-43BF-9F7B-40DD0211B286}">
      <dgm:prSet phldrT="[Text]" custT="1"/>
      <dgm:spPr>
        <a:solidFill>
          <a:srgbClr val="95B850"/>
        </a:solidFill>
      </dgm:spPr>
      <dgm:t>
        <a:bodyPr/>
        <a:lstStyle/>
        <a:p>
          <a:r>
            <a:rPr lang="de-AT" sz="14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Operative Abwicklung</a:t>
          </a:r>
          <a:endParaRPr lang="de-AT" sz="1400" b="1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664D30B5-5EE7-439F-B367-E7FD847E852A}" type="parTrans" cxnId="{1F74B16B-A48B-49C7-8A0B-687C1CD40E13}">
      <dgm:prSet/>
      <dgm:spPr>
        <a:ln>
          <a:solidFill>
            <a:srgbClr val="95B850"/>
          </a:solidFill>
        </a:ln>
      </dgm:spPr>
      <dgm:t>
        <a:bodyPr/>
        <a:lstStyle/>
        <a:p>
          <a:endParaRPr lang="de-AT"/>
        </a:p>
      </dgm:t>
    </dgm:pt>
    <dgm:pt modelId="{B14C2AD7-8FC1-4748-B20E-0E29BB8B4824}" type="sibTrans" cxnId="{1F74B16B-A48B-49C7-8A0B-687C1CD40E13}">
      <dgm:prSet/>
      <dgm:spPr/>
      <dgm:t>
        <a:bodyPr/>
        <a:lstStyle/>
        <a:p>
          <a:endParaRPr lang="de-AT"/>
        </a:p>
      </dgm:t>
    </dgm:pt>
    <dgm:pt modelId="{BE4FDFD1-A135-46B6-8690-CC1A65F698C1}">
      <dgm:prSet phldrT="[Text]" custT="1"/>
      <dgm:spPr>
        <a:solidFill>
          <a:srgbClr val="95B850"/>
        </a:solidFill>
      </dgm:spPr>
      <dgm:t>
        <a:bodyPr/>
        <a:lstStyle/>
        <a:p>
          <a:r>
            <a:rPr lang="de-AT" sz="14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Vermarktung</a:t>
          </a:r>
          <a:endParaRPr lang="de-AT" sz="1400" b="1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8D79B9FD-6D6F-4BD9-9689-47C900359662}" type="parTrans" cxnId="{CDCBD34A-414C-4248-ACF7-6DF78D1FFDA1}">
      <dgm:prSet/>
      <dgm:spPr>
        <a:ln>
          <a:solidFill>
            <a:srgbClr val="95B850"/>
          </a:solidFill>
        </a:ln>
      </dgm:spPr>
      <dgm:t>
        <a:bodyPr/>
        <a:lstStyle/>
        <a:p>
          <a:endParaRPr lang="de-AT"/>
        </a:p>
      </dgm:t>
    </dgm:pt>
    <dgm:pt modelId="{B1A7DCA6-3706-4793-9B13-779917F696DD}" type="sibTrans" cxnId="{CDCBD34A-414C-4248-ACF7-6DF78D1FFDA1}">
      <dgm:prSet/>
      <dgm:spPr/>
      <dgm:t>
        <a:bodyPr/>
        <a:lstStyle/>
        <a:p>
          <a:endParaRPr lang="de-AT"/>
        </a:p>
      </dgm:t>
    </dgm:pt>
    <dgm:pt modelId="{F2EBB462-6E01-48CE-BF26-5B2BD81CD8F6}" type="pres">
      <dgm:prSet presAssocID="{15737BF1-B618-45B4-8706-BB04E9C7CC0F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de-AT"/>
        </a:p>
      </dgm:t>
    </dgm:pt>
    <dgm:pt modelId="{8BCC4E4B-6310-4ECB-96AF-2A1F9CDECE32}" type="pres">
      <dgm:prSet presAssocID="{15737BF1-B618-45B4-8706-BB04E9C7CC0F}" presName="cycle" presStyleCnt="0"/>
      <dgm:spPr/>
    </dgm:pt>
    <dgm:pt modelId="{30F97845-8E5B-44F0-BA59-EABF41F22F81}" type="pres">
      <dgm:prSet presAssocID="{15737BF1-B618-45B4-8706-BB04E9C7CC0F}" presName="centerShape" presStyleCnt="0"/>
      <dgm:spPr/>
    </dgm:pt>
    <dgm:pt modelId="{F20E018E-4848-4CFE-AA65-C66088945979}" type="pres">
      <dgm:prSet presAssocID="{15737BF1-B618-45B4-8706-BB04E9C7CC0F}" presName="connSite" presStyleLbl="node1" presStyleIdx="0" presStyleCnt="7"/>
      <dgm:spPr/>
    </dgm:pt>
    <dgm:pt modelId="{FAAFCB69-FD8F-4BF5-9999-E5D9343001D6}" type="pres">
      <dgm:prSet presAssocID="{15737BF1-B618-45B4-8706-BB04E9C7CC0F}" presName="visible" presStyleLbl="node1" presStyleIdx="0" presStyleCnt="7" custScaleX="130208" custScaleY="128313" custLinFactNeighborX="4208" custLinFactNeighborY="1966"/>
      <dgm:spPr>
        <a:solidFill>
          <a:srgbClr val="A0BF61"/>
        </a:solidFill>
        <a:ln>
          <a:solidFill>
            <a:srgbClr val="A0BF61"/>
          </a:solidFill>
        </a:ln>
      </dgm:spPr>
    </dgm:pt>
    <dgm:pt modelId="{5403EC9B-A0E1-4EA6-9CC4-7A70066A1F83}" type="pres">
      <dgm:prSet presAssocID="{064C8D59-2943-44DA-B8BD-20919FB7DA80}" presName="Name25" presStyleLbl="parChTrans1D1" presStyleIdx="0" presStyleCnt="6"/>
      <dgm:spPr/>
      <dgm:t>
        <a:bodyPr/>
        <a:lstStyle/>
        <a:p>
          <a:endParaRPr lang="de-AT"/>
        </a:p>
      </dgm:t>
    </dgm:pt>
    <dgm:pt modelId="{8D11FACC-D4B8-41F5-A2C9-E4C52FB07EA5}" type="pres">
      <dgm:prSet presAssocID="{C3847BF3-5D2B-4BAB-BEEF-93B762E6AC5E}" presName="node" presStyleCnt="0"/>
      <dgm:spPr/>
    </dgm:pt>
    <dgm:pt modelId="{27AF4A74-B4AC-41FF-9875-FCD66264550C}" type="pres">
      <dgm:prSet presAssocID="{C3847BF3-5D2B-4BAB-BEEF-93B762E6AC5E}" presName="parentNode" presStyleLbl="node1" presStyleIdx="1" presStyleCnt="7" custScaleX="361432" custScaleY="107278" custLinFactNeighborX="-56459" custLinFactNeighborY="21934">
        <dgm:presLayoutVars>
          <dgm:chMax val="1"/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942D2308-6D93-4E01-8BB8-A02F95011EED}" type="pres">
      <dgm:prSet presAssocID="{C3847BF3-5D2B-4BAB-BEEF-93B762E6AC5E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10A5D7BC-F174-4CFD-B6AB-D705B2FC7048}" type="pres">
      <dgm:prSet presAssocID="{1B874BC6-1182-4201-A90F-309FFAB0301E}" presName="Name25" presStyleLbl="parChTrans1D1" presStyleIdx="1" presStyleCnt="6"/>
      <dgm:spPr/>
      <dgm:t>
        <a:bodyPr/>
        <a:lstStyle/>
        <a:p>
          <a:endParaRPr lang="de-AT"/>
        </a:p>
      </dgm:t>
    </dgm:pt>
    <dgm:pt modelId="{DC4ACDAD-4135-47EE-98CD-64A2AE226377}" type="pres">
      <dgm:prSet presAssocID="{02F710D9-A3D1-4322-925B-B08146F59E72}" presName="node" presStyleCnt="0"/>
      <dgm:spPr/>
    </dgm:pt>
    <dgm:pt modelId="{B32996FA-3173-4A64-8180-29C704003B98}" type="pres">
      <dgm:prSet presAssocID="{02F710D9-A3D1-4322-925B-B08146F59E72}" presName="parentNode" presStyleLbl="node1" presStyleIdx="2" presStyleCnt="7" custScaleX="361432" custScaleY="107278" custLinFactNeighborX="-993" custLinFactNeighborY="46010">
        <dgm:presLayoutVars>
          <dgm:chMax val="1"/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C379E672-C57F-4519-BE80-230CCD1E989A}" type="pres">
      <dgm:prSet presAssocID="{02F710D9-A3D1-4322-925B-B08146F59E72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7AB811F0-046B-454C-8DD4-DDEF3408E9CC}" type="pres">
      <dgm:prSet presAssocID="{69159795-28B5-491F-91AE-47689DB8612B}" presName="Name25" presStyleLbl="parChTrans1D1" presStyleIdx="2" presStyleCnt="6"/>
      <dgm:spPr/>
      <dgm:t>
        <a:bodyPr/>
        <a:lstStyle/>
        <a:p>
          <a:endParaRPr lang="de-AT"/>
        </a:p>
      </dgm:t>
    </dgm:pt>
    <dgm:pt modelId="{66063951-7237-4386-A043-D6E6F8CC6631}" type="pres">
      <dgm:prSet presAssocID="{C160FE38-2EEC-4DD9-95CC-7E238757BDF7}" presName="node" presStyleCnt="0"/>
      <dgm:spPr/>
    </dgm:pt>
    <dgm:pt modelId="{3ABB4F02-E230-4368-ADAB-E865C3665EF8}" type="pres">
      <dgm:prSet presAssocID="{C160FE38-2EEC-4DD9-95CC-7E238757BDF7}" presName="parentNode" presStyleLbl="node1" presStyleIdx="3" presStyleCnt="7" custScaleX="361432" custScaleY="107278" custLinFactNeighborX="-12897" custLinFactNeighborY="53173">
        <dgm:presLayoutVars>
          <dgm:chMax val="1"/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AB4F4B4B-4CDD-4F42-B1F4-0E9336BF28E9}" type="pres">
      <dgm:prSet presAssocID="{C160FE38-2EEC-4DD9-95CC-7E238757BDF7}" presName="childNode" presStyleLbl="revTx" presStyleIdx="0" presStyleCnt="0">
        <dgm:presLayoutVars>
          <dgm:bulletEnabled val="1"/>
        </dgm:presLayoutVars>
      </dgm:prSet>
      <dgm:spPr/>
    </dgm:pt>
    <dgm:pt modelId="{63CEA251-F228-4C3A-90F6-4A52A1844C0B}" type="pres">
      <dgm:prSet presAssocID="{F5304438-CA56-4B19-8291-D4E468E6D845}" presName="Name25" presStyleLbl="parChTrans1D1" presStyleIdx="3" presStyleCnt="6"/>
      <dgm:spPr/>
      <dgm:t>
        <a:bodyPr/>
        <a:lstStyle/>
        <a:p>
          <a:endParaRPr lang="de-AT"/>
        </a:p>
      </dgm:t>
    </dgm:pt>
    <dgm:pt modelId="{97CE7FB6-28AA-40AC-95FD-288B5547F4A5}" type="pres">
      <dgm:prSet presAssocID="{EE80583B-FB16-41C2-8E86-6763C4343D29}" presName="node" presStyleCnt="0"/>
      <dgm:spPr/>
    </dgm:pt>
    <dgm:pt modelId="{83FA19A3-3FF7-45D6-875F-8DEA4DB7DDEB}" type="pres">
      <dgm:prSet presAssocID="{EE80583B-FB16-41C2-8E86-6763C4343D29}" presName="parentNode" presStyleLbl="node1" presStyleIdx="4" presStyleCnt="7" custScaleX="361432" custScaleY="107278" custLinFactNeighborX="-57828" custLinFactNeighborY="32534">
        <dgm:presLayoutVars>
          <dgm:chMax val="1"/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A3DD1CE1-F290-45CD-A146-937EBE12FCA5}" type="pres">
      <dgm:prSet presAssocID="{EE80583B-FB16-41C2-8E86-6763C4343D29}" presName="childNode" presStyleLbl="revTx" presStyleIdx="0" presStyleCnt="0">
        <dgm:presLayoutVars>
          <dgm:bulletEnabled val="1"/>
        </dgm:presLayoutVars>
      </dgm:prSet>
      <dgm:spPr/>
    </dgm:pt>
    <dgm:pt modelId="{3EB751E7-CD0F-4C4B-89B3-494808EFEC11}" type="pres">
      <dgm:prSet presAssocID="{664D30B5-5EE7-439F-B367-E7FD847E852A}" presName="Name25" presStyleLbl="parChTrans1D1" presStyleIdx="4" presStyleCnt="6"/>
      <dgm:spPr/>
      <dgm:t>
        <a:bodyPr/>
        <a:lstStyle/>
        <a:p>
          <a:endParaRPr lang="de-AT"/>
        </a:p>
      </dgm:t>
    </dgm:pt>
    <dgm:pt modelId="{3E25F232-8B24-4008-9F89-79759B5F99EA}" type="pres">
      <dgm:prSet presAssocID="{2E585822-A391-43BF-9F7B-40DD0211B286}" presName="node" presStyleCnt="0"/>
      <dgm:spPr/>
    </dgm:pt>
    <dgm:pt modelId="{80661C9B-1833-4888-97A1-DBF64A70EF66}" type="pres">
      <dgm:prSet presAssocID="{2E585822-A391-43BF-9F7B-40DD0211B286}" presName="parentNode" presStyleLbl="node1" presStyleIdx="5" presStyleCnt="7" custScaleX="361432" custScaleY="107278" custLinFactNeighborX="-3109" custLinFactNeighborY="35233">
        <dgm:presLayoutVars>
          <dgm:chMax val="1"/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52F383AE-DF78-4B36-A4DE-55D24613D0ED}" type="pres">
      <dgm:prSet presAssocID="{2E585822-A391-43BF-9F7B-40DD0211B286}" presName="childNode" presStyleLbl="revTx" presStyleIdx="0" presStyleCnt="0">
        <dgm:presLayoutVars>
          <dgm:bulletEnabled val="1"/>
        </dgm:presLayoutVars>
      </dgm:prSet>
      <dgm:spPr/>
    </dgm:pt>
    <dgm:pt modelId="{368E9F44-10D6-4062-A35C-A7F50814B169}" type="pres">
      <dgm:prSet presAssocID="{8D79B9FD-6D6F-4BD9-9689-47C900359662}" presName="Name25" presStyleLbl="parChTrans1D1" presStyleIdx="5" presStyleCnt="6"/>
      <dgm:spPr/>
      <dgm:t>
        <a:bodyPr/>
        <a:lstStyle/>
        <a:p>
          <a:endParaRPr lang="de-AT"/>
        </a:p>
      </dgm:t>
    </dgm:pt>
    <dgm:pt modelId="{7EF852A6-A7D6-44B1-ACD8-1DD12A353471}" type="pres">
      <dgm:prSet presAssocID="{BE4FDFD1-A135-46B6-8690-CC1A65F698C1}" presName="node" presStyleCnt="0"/>
      <dgm:spPr/>
    </dgm:pt>
    <dgm:pt modelId="{ED0FB181-F692-457F-A9AE-551D812852DE}" type="pres">
      <dgm:prSet presAssocID="{BE4FDFD1-A135-46B6-8690-CC1A65F698C1}" presName="parentNode" presStyleLbl="node1" presStyleIdx="6" presStyleCnt="7" custScaleX="250791" custScaleY="107278" custLinFactX="-59479" custLinFactNeighborX="-100000" custLinFactNeighborY="-3439">
        <dgm:presLayoutVars>
          <dgm:chMax val="1"/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2F657290-CED6-4E9D-B9C0-060087F3997E}" type="pres">
      <dgm:prSet presAssocID="{BE4FDFD1-A135-46B6-8690-CC1A65F698C1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C9E75DC5-EF33-4A11-B97D-4E230669EF4C}" srcId="{15737BF1-B618-45B4-8706-BB04E9C7CC0F}" destId="{EE80583B-FB16-41C2-8E86-6763C4343D29}" srcOrd="3" destOrd="0" parTransId="{F5304438-CA56-4B19-8291-D4E468E6D845}" sibTransId="{4C498563-7019-43A6-8640-9067FA30AAFE}"/>
    <dgm:cxn modelId="{A504D596-8627-4532-B38B-6A0ED47A1F1C}" type="presOf" srcId="{F5304438-CA56-4B19-8291-D4E468E6D845}" destId="{63CEA251-F228-4C3A-90F6-4A52A1844C0B}" srcOrd="0" destOrd="0" presId="urn:microsoft.com/office/officeart/2005/8/layout/radial2"/>
    <dgm:cxn modelId="{A9E8EBD3-B59E-4E00-B9E3-F019335B826C}" type="presOf" srcId="{8D79B9FD-6D6F-4BD9-9689-47C900359662}" destId="{368E9F44-10D6-4062-A35C-A7F50814B169}" srcOrd="0" destOrd="0" presId="urn:microsoft.com/office/officeart/2005/8/layout/radial2"/>
    <dgm:cxn modelId="{655D64E1-DF1E-4877-932F-78BD07F1186F}" type="presOf" srcId="{064C8D59-2943-44DA-B8BD-20919FB7DA80}" destId="{5403EC9B-A0E1-4EA6-9CC4-7A70066A1F83}" srcOrd="0" destOrd="0" presId="urn:microsoft.com/office/officeart/2005/8/layout/radial2"/>
    <dgm:cxn modelId="{9122199B-76C9-4FB0-A53F-691C86ABB652}" type="presOf" srcId="{15737BF1-B618-45B4-8706-BB04E9C7CC0F}" destId="{F2EBB462-6E01-48CE-BF26-5B2BD81CD8F6}" srcOrd="0" destOrd="0" presId="urn:microsoft.com/office/officeart/2005/8/layout/radial2"/>
    <dgm:cxn modelId="{251411CB-7DE5-46B8-9B24-4BA4AF150CBE}" srcId="{15737BF1-B618-45B4-8706-BB04E9C7CC0F}" destId="{C3847BF3-5D2B-4BAB-BEEF-93B762E6AC5E}" srcOrd="0" destOrd="0" parTransId="{064C8D59-2943-44DA-B8BD-20919FB7DA80}" sibTransId="{6C4211AE-6678-4336-B031-49ACF1357DAF}"/>
    <dgm:cxn modelId="{02600E05-D290-4832-BBC9-85AADD3201F2}" type="presOf" srcId="{2E585822-A391-43BF-9F7B-40DD0211B286}" destId="{80661C9B-1833-4888-97A1-DBF64A70EF66}" srcOrd="0" destOrd="0" presId="urn:microsoft.com/office/officeart/2005/8/layout/radial2"/>
    <dgm:cxn modelId="{CE529017-8C84-4F20-825C-3101A0084CDA}" type="presOf" srcId="{BE4FDFD1-A135-46B6-8690-CC1A65F698C1}" destId="{ED0FB181-F692-457F-A9AE-551D812852DE}" srcOrd="0" destOrd="0" presId="urn:microsoft.com/office/officeart/2005/8/layout/radial2"/>
    <dgm:cxn modelId="{03430504-90C1-4E66-AA07-2DFDF0DB7114}" srcId="{15737BF1-B618-45B4-8706-BB04E9C7CC0F}" destId="{02F710D9-A3D1-4322-925B-B08146F59E72}" srcOrd="1" destOrd="0" parTransId="{1B874BC6-1182-4201-A90F-309FFAB0301E}" sibTransId="{40087E67-98E3-4990-BF36-B70F75271821}"/>
    <dgm:cxn modelId="{56F386C7-8D88-4285-85E1-204DBBF7FC10}" type="presOf" srcId="{664D30B5-5EE7-439F-B367-E7FD847E852A}" destId="{3EB751E7-CD0F-4C4B-89B3-494808EFEC11}" srcOrd="0" destOrd="0" presId="urn:microsoft.com/office/officeart/2005/8/layout/radial2"/>
    <dgm:cxn modelId="{0DD3A2C9-A030-444A-AB5D-02AED0B318C6}" type="presOf" srcId="{C3847BF3-5D2B-4BAB-BEEF-93B762E6AC5E}" destId="{27AF4A74-B4AC-41FF-9875-FCD66264550C}" srcOrd="0" destOrd="0" presId="urn:microsoft.com/office/officeart/2005/8/layout/radial2"/>
    <dgm:cxn modelId="{6CE42674-1A0C-4EEE-94F7-45082DB923EF}" srcId="{15737BF1-B618-45B4-8706-BB04E9C7CC0F}" destId="{C160FE38-2EEC-4DD9-95CC-7E238757BDF7}" srcOrd="2" destOrd="0" parTransId="{69159795-28B5-491F-91AE-47689DB8612B}" sibTransId="{64C2B4CD-8B31-4EA9-83A0-473DC51019BE}"/>
    <dgm:cxn modelId="{6A40F541-65F8-4061-A5A1-9CE94FD6785C}" type="presOf" srcId="{69159795-28B5-491F-91AE-47689DB8612B}" destId="{7AB811F0-046B-454C-8DD4-DDEF3408E9CC}" srcOrd="0" destOrd="0" presId="urn:microsoft.com/office/officeart/2005/8/layout/radial2"/>
    <dgm:cxn modelId="{BA2B8133-C146-462A-A83F-8E90670EF50C}" type="presOf" srcId="{02F710D9-A3D1-4322-925B-B08146F59E72}" destId="{B32996FA-3173-4A64-8180-29C704003B98}" srcOrd="0" destOrd="0" presId="urn:microsoft.com/office/officeart/2005/8/layout/radial2"/>
    <dgm:cxn modelId="{A2EDD25E-E68D-4F73-98A6-D4D1C36F1983}" type="presOf" srcId="{C160FE38-2EEC-4DD9-95CC-7E238757BDF7}" destId="{3ABB4F02-E230-4368-ADAB-E865C3665EF8}" srcOrd="0" destOrd="0" presId="urn:microsoft.com/office/officeart/2005/8/layout/radial2"/>
    <dgm:cxn modelId="{CDCBD34A-414C-4248-ACF7-6DF78D1FFDA1}" srcId="{15737BF1-B618-45B4-8706-BB04E9C7CC0F}" destId="{BE4FDFD1-A135-46B6-8690-CC1A65F698C1}" srcOrd="5" destOrd="0" parTransId="{8D79B9FD-6D6F-4BD9-9689-47C900359662}" sibTransId="{B1A7DCA6-3706-4793-9B13-779917F696DD}"/>
    <dgm:cxn modelId="{1F74B16B-A48B-49C7-8A0B-687C1CD40E13}" srcId="{15737BF1-B618-45B4-8706-BB04E9C7CC0F}" destId="{2E585822-A391-43BF-9F7B-40DD0211B286}" srcOrd="4" destOrd="0" parTransId="{664D30B5-5EE7-439F-B367-E7FD847E852A}" sibTransId="{B14C2AD7-8FC1-4748-B20E-0E29BB8B4824}"/>
    <dgm:cxn modelId="{98966677-EE99-425E-975D-D6298A6410CF}" type="presOf" srcId="{EE80583B-FB16-41C2-8E86-6763C4343D29}" destId="{83FA19A3-3FF7-45D6-875F-8DEA4DB7DDEB}" srcOrd="0" destOrd="0" presId="urn:microsoft.com/office/officeart/2005/8/layout/radial2"/>
    <dgm:cxn modelId="{236425C3-9F4A-4820-881F-049D849A4D02}" type="presOf" srcId="{1B874BC6-1182-4201-A90F-309FFAB0301E}" destId="{10A5D7BC-F174-4CFD-B6AB-D705B2FC7048}" srcOrd="0" destOrd="0" presId="urn:microsoft.com/office/officeart/2005/8/layout/radial2"/>
    <dgm:cxn modelId="{D938FAAF-3D0C-487D-9CAE-4D7CBDEBEA13}" type="presParOf" srcId="{F2EBB462-6E01-48CE-BF26-5B2BD81CD8F6}" destId="{8BCC4E4B-6310-4ECB-96AF-2A1F9CDECE32}" srcOrd="0" destOrd="0" presId="urn:microsoft.com/office/officeart/2005/8/layout/radial2"/>
    <dgm:cxn modelId="{7045141E-4BD4-4FF8-A381-F98DB3A4E059}" type="presParOf" srcId="{8BCC4E4B-6310-4ECB-96AF-2A1F9CDECE32}" destId="{30F97845-8E5B-44F0-BA59-EABF41F22F81}" srcOrd="0" destOrd="0" presId="urn:microsoft.com/office/officeart/2005/8/layout/radial2"/>
    <dgm:cxn modelId="{741EFD9D-6386-4D2C-8CF0-1E97DC0508FA}" type="presParOf" srcId="{30F97845-8E5B-44F0-BA59-EABF41F22F81}" destId="{F20E018E-4848-4CFE-AA65-C66088945979}" srcOrd="0" destOrd="0" presId="urn:microsoft.com/office/officeart/2005/8/layout/radial2"/>
    <dgm:cxn modelId="{4585592F-B571-4FAA-822E-2AAD62BB1112}" type="presParOf" srcId="{30F97845-8E5B-44F0-BA59-EABF41F22F81}" destId="{FAAFCB69-FD8F-4BF5-9999-E5D9343001D6}" srcOrd="1" destOrd="0" presId="urn:microsoft.com/office/officeart/2005/8/layout/radial2"/>
    <dgm:cxn modelId="{2E2A39BE-96FA-457D-B301-C5F5614CBBA6}" type="presParOf" srcId="{8BCC4E4B-6310-4ECB-96AF-2A1F9CDECE32}" destId="{5403EC9B-A0E1-4EA6-9CC4-7A70066A1F83}" srcOrd="1" destOrd="0" presId="urn:microsoft.com/office/officeart/2005/8/layout/radial2"/>
    <dgm:cxn modelId="{D813641C-FFCB-4BD9-95A0-808CFC43A3DF}" type="presParOf" srcId="{8BCC4E4B-6310-4ECB-96AF-2A1F9CDECE32}" destId="{8D11FACC-D4B8-41F5-A2C9-E4C52FB07EA5}" srcOrd="2" destOrd="0" presId="urn:microsoft.com/office/officeart/2005/8/layout/radial2"/>
    <dgm:cxn modelId="{758E233C-421B-409A-AD31-B533354DE5FB}" type="presParOf" srcId="{8D11FACC-D4B8-41F5-A2C9-E4C52FB07EA5}" destId="{27AF4A74-B4AC-41FF-9875-FCD66264550C}" srcOrd="0" destOrd="0" presId="urn:microsoft.com/office/officeart/2005/8/layout/radial2"/>
    <dgm:cxn modelId="{8588C336-13F3-42B4-96DD-9C652FA156A4}" type="presParOf" srcId="{8D11FACC-D4B8-41F5-A2C9-E4C52FB07EA5}" destId="{942D2308-6D93-4E01-8BB8-A02F95011EED}" srcOrd="1" destOrd="0" presId="urn:microsoft.com/office/officeart/2005/8/layout/radial2"/>
    <dgm:cxn modelId="{A7D801BB-8DF4-400D-B00D-7B2CB9CE4754}" type="presParOf" srcId="{8BCC4E4B-6310-4ECB-96AF-2A1F9CDECE32}" destId="{10A5D7BC-F174-4CFD-B6AB-D705B2FC7048}" srcOrd="3" destOrd="0" presId="urn:microsoft.com/office/officeart/2005/8/layout/radial2"/>
    <dgm:cxn modelId="{17338C2C-AB80-4929-81BA-D99559B70B89}" type="presParOf" srcId="{8BCC4E4B-6310-4ECB-96AF-2A1F9CDECE32}" destId="{DC4ACDAD-4135-47EE-98CD-64A2AE226377}" srcOrd="4" destOrd="0" presId="urn:microsoft.com/office/officeart/2005/8/layout/radial2"/>
    <dgm:cxn modelId="{198DB9DF-176C-4AE1-9DF2-F1E557D9A9D3}" type="presParOf" srcId="{DC4ACDAD-4135-47EE-98CD-64A2AE226377}" destId="{B32996FA-3173-4A64-8180-29C704003B98}" srcOrd="0" destOrd="0" presId="urn:microsoft.com/office/officeart/2005/8/layout/radial2"/>
    <dgm:cxn modelId="{E301C113-E653-4284-BD1B-E77AC67460B6}" type="presParOf" srcId="{DC4ACDAD-4135-47EE-98CD-64A2AE226377}" destId="{C379E672-C57F-4519-BE80-230CCD1E989A}" srcOrd="1" destOrd="0" presId="urn:microsoft.com/office/officeart/2005/8/layout/radial2"/>
    <dgm:cxn modelId="{E340D4F3-796E-40CB-B686-62B59794685E}" type="presParOf" srcId="{8BCC4E4B-6310-4ECB-96AF-2A1F9CDECE32}" destId="{7AB811F0-046B-454C-8DD4-DDEF3408E9CC}" srcOrd="5" destOrd="0" presId="urn:microsoft.com/office/officeart/2005/8/layout/radial2"/>
    <dgm:cxn modelId="{2216C560-B0F2-4A90-8AE9-C8E13BED518C}" type="presParOf" srcId="{8BCC4E4B-6310-4ECB-96AF-2A1F9CDECE32}" destId="{66063951-7237-4386-A043-D6E6F8CC6631}" srcOrd="6" destOrd="0" presId="urn:microsoft.com/office/officeart/2005/8/layout/radial2"/>
    <dgm:cxn modelId="{F44A8036-1C51-468F-A197-FA608A3BC730}" type="presParOf" srcId="{66063951-7237-4386-A043-D6E6F8CC6631}" destId="{3ABB4F02-E230-4368-ADAB-E865C3665EF8}" srcOrd="0" destOrd="0" presId="urn:microsoft.com/office/officeart/2005/8/layout/radial2"/>
    <dgm:cxn modelId="{8C8F9351-EA4E-4F54-8B5F-C0D686C28BFE}" type="presParOf" srcId="{66063951-7237-4386-A043-D6E6F8CC6631}" destId="{AB4F4B4B-4CDD-4F42-B1F4-0E9336BF28E9}" srcOrd="1" destOrd="0" presId="urn:microsoft.com/office/officeart/2005/8/layout/radial2"/>
    <dgm:cxn modelId="{095F0291-3C05-48EA-9374-F3C8C397EF19}" type="presParOf" srcId="{8BCC4E4B-6310-4ECB-96AF-2A1F9CDECE32}" destId="{63CEA251-F228-4C3A-90F6-4A52A1844C0B}" srcOrd="7" destOrd="0" presId="urn:microsoft.com/office/officeart/2005/8/layout/radial2"/>
    <dgm:cxn modelId="{5055D374-6FF7-4232-A7E8-65DD42FAFADC}" type="presParOf" srcId="{8BCC4E4B-6310-4ECB-96AF-2A1F9CDECE32}" destId="{97CE7FB6-28AA-40AC-95FD-288B5547F4A5}" srcOrd="8" destOrd="0" presId="urn:microsoft.com/office/officeart/2005/8/layout/radial2"/>
    <dgm:cxn modelId="{7D19EE0E-A233-4BE3-848A-60956CA5666D}" type="presParOf" srcId="{97CE7FB6-28AA-40AC-95FD-288B5547F4A5}" destId="{83FA19A3-3FF7-45D6-875F-8DEA4DB7DDEB}" srcOrd="0" destOrd="0" presId="urn:microsoft.com/office/officeart/2005/8/layout/radial2"/>
    <dgm:cxn modelId="{DE7A2624-B49D-4512-9A8D-91749A0F77D6}" type="presParOf" srcId="{97CE7FB6-28AA-40AC-95FD-288B5547F4A5}" destId="{A3DD1CE1-F290-45CD-A146-937EBE12FCA5}" srcOrd="1" destOrd="0" presId="urn:microsoft.com/office/officeart/2005/8/layout/radial2"/>
    <dgm:cxn modelId="{36DEE842-D492-4580-9E57-8762259FB306}" type="presParOf" srcId="{8BCC4E4B-6310-4ECB-96AF-2A1F9CDECE32}" destId="{3EB751E7-CD0F-4C4B-89B3-494808EFEC11}" srcOrd="9" destOrd="0" presId="urn:microsoft.com/office/officeart/2005/8/layout/radial2"/>
    <dgm:cxn modelId="{BDDAA7DB-3E11-432C-A7DC-E92507F3B0C2}" type="presParOf" srcId="{8BCC4E4B-6310-4ECB-96AF-2A1F9CDECE32}" destId="{3E25F232-8B24-4008-9F89-79759B5F99EA}" srcOrd="10" destOrd="0" presId="urn:microsoft.com/office/officeart/2005/8/layout/radial2"/>
    <dgm:cxn modelId="{0F40B295-3A8F-44E8-8449-960E16BD1951}" type="presParOf" srcId="{3E25F232-8B24-4008-9F89-79759B5F99EA}" destId="{80661C9B-1833-4888-97A1-DBF64A70EF66}" srcOrd="0" destOrd="0" presId="urn:microsoft.com/office/officeart/2005/8/layout/radial2"/>
    <dgm:cxn modelId="{204B43A7-B12B-4B8A-ABF8-446F709E8502}" type="presParOf" srcId="{3E25F232-8B24-4008-9F89-79759B5F99EA}" destId="{52F383AE-DF78-4B36-A4DE-55D24613D0ED}" srcOrd="1" destOrd="0" presId="urn:microsoft.com/office/officeart/2005/8/layout/radial2"/>
    <dgm:cxn modelId="{13A8D972-8E6F-4140-8F22-8B97D0537629}" type="presParOf" srcId="{8BCC4E4B-6310-4ECB-96AF-2A1F9CDECE32}" destId="{368E9F44-10D6-4062-A35C-A7F50814B169}" srcOrd="11" destOrd="0" presId="urn:microsoft.com/office/officeart/2005/8/layout/radial2"/>
    <dgm:cxn modelId="{FA10F28F-A5B7-480A-853F-EE0C3323DF3C}" type="presParOf" srcId="{8BCC4E4B-6310-4ECB-96AF-2A1F9CDECE32}" destId="{7EF852A6-A7D6-44B1-ACD8-1DD12A353471}" srcOrd="12" destOrd="0" presId="urn:microsoft.com/office/officeart/2005/8/layout/radial2"/>
    <dgm:cxn modelId="{C97EE321-F7EE-443F-9DA5-0B60D1C7E31B}" type="presParOf" srcId="{7EF852A6-A7D6-44B1-ACD8-1DD12A353471}" destId="{ED0FB181-F692-457F-A9AE-551D812852DE}" srcOrd="0" destOrd="0" presId="urn:microsoft.com/office/officeart/2005/8/layout/radial2"/>
    <dgm:cxn modelId="{8B074843-7C69-42F7-8D7C-0858906270F4}" type="presParOf" srcId="{7EF852A6-A7D6-44B1-ACD8-1DD12A353471}" destId="{2F657290-CED6-4E9D-B9C0-060087F3997E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5737BF1-B618-45B4-8706-BB04E9C7CC0F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AT"/>
        </a:p>
      </dgm:t>
    </dgm:pt>
    <dgm:pt modelId="{C3847BF3-5D2B-4BAB-BEEF-93B762E6AC5E}">
      <dgm:prSet phldrT="[Text]" custT="1"/>
      <dgm:spPr>
        <a:solidFill>
          <a:srgbClr val="95B850"/>
        </a:solidFill>
      </dgm:spPr>
      <dgm:t>
        <a:bodyPr/>
        <a:lstStyle/>
        <a:p>
          <a:r>
            <a:rPr lang="hu-HU" sz="14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Mi érdekli a vendéget</a:t>
          </a:r>
          <a:endParaRPr lang="de-AT" sz="1400" b="1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064C8D59-2943-44DA-B8BD-20919FB7DA80}" type="parTrans" cxnId="{251411CB-7DE5-46B8-9B24-4BA4AF150CBE}">
      <dgm:prSet/>
      <dgm:spPr>
        <a:ln>
          <a:solidFill>
            <a:srgbClr val="95B850"/>
          </a:solidFill>
        </a:ln>
      </dgm:spPr>
      <dgm:t>
        <a:bodyPr/>
        <a:lstStyle/>
        <a:p>
          <a:endParaRPr lang="de-AT"/>
        </a:p>
      </dgm:t>
    </dgm:pt>
    <dgm:pt modelId="{6C4211AE-6678-4336-B031-49ACF1357DAF}" type="sibTrans" cxnId="{251411CB-7DE5-46B8-9B24-4BA4AF150CBE}">
      <dgm:prSet/>
      <dgm:spPr/>
      <dgm:t>
        <a:bodyPr/>
        <a:lstStyle/>
        <a:p>
          <a:endParaRPr lang="de-AT"/>
        </a:p>
      </dgm:t>
    </dgm:pt>
    <dgm:pt modelId="{02F710D9-A3D1-4322-925B-B08146F59E72}">
      <dgm:prSet phldrT="[Text]" custT="1"/>
      <dgm:spPr>
        <a:solidFill>
          <a:srgbClr val="95B850"/>
        </a:solidFill>
      </dgm:spPr>
      <dgm:t>
        <a:bodyPr/>
        <a:lstStyle/>
        <a:p>
          <a:r>
            <a:rPr lang="hu-HU" sz="1400" b="1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Ki a vendégem</a:t>
          </a:r>
          <a:endParaRPr lang="de-AT" sz="1400" b="1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1B874BC6-1182-4201-A90F-309FFAB0301E}" type="parTrans" cxnId="{03430504-90C1-4E66-AA07-2DFDF0DB7114}">
      <dgm:prSet/>
      <dgm:spPr>
        <a:ln>
          <a:solidFill>
            <a:srgbClr val="95B850"/>
          </a:solidFill>
        </a:ln>
      </dgm:spPr>
      <dgm:t>
        <a:bodyPr/>
        <a:lstStyle/>
        <a:p>
          <a:endParaRPr lang="de-AT"/>
        </a:p>
      </dgm:t>
    </dgm:pt>
    <dgm:pt modelId="{40087E67-98E3-4990-BF36-B70F75271821}" type="sibTrans" cxnId="{03430504-90C1-4E66-AA07-2DFDF0DB7114}">
      <dgm:prSet/>
      <dgm:spPr/>
      <dgm:t>
        <a:bodyPr/>
        <a:lstStyle/>
        <a:p>
          <a:endParaRPr lang="de-AT"/>
        </a:p>
      </dgm:t>
    </dgm:pt>
    <dgm:pt modelId="{C160FE38-2EEC-4DD9-95CC-7E238757BDF7}">
      <dgm:prSet phldrT="[Text]" custT="1"/>
      <dgm:spPr>
        <a:solidFill>
          <a:srgbClr val="95B850"/>
        </a:solidFill>
      </dgm:spPr>
      <dgm:t>
        <a:bodyPr/>
        <a:lstStyle/>
        <a:p>
          <a:r>
            <a:rPr lang="hu-HU" sz="14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Kínálati építőelem </a:t>
          </a:r>
          <a:r>
            <a:rPr lang="de-AT" sz="14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&amp; </a:t>
          </a:r>
          <a:r>
            <a:rPr lang="hu-HU" sz="14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feszültségi görbe</a:t>
          </a:r>
          <a:endParaRPr lang="de-AT" sz="600" dirty="0"/>
        </a:p>
      </dgm:t>
    </dgm:pt>
    <dgm:pt modelId="{69159795-28B5-491F-91AE-47689DB8612B}" type="parTrans" cxnId="{6CE42674-1A0C-4EEE-94F7-45082DB923EF}">
      <dgm:prSet/>
      <dgm:spPr>
        <a:ln>
          <a:solidFill>
            <a:srgbClr val="95B850"/>
          </a:solidFill>
        </a:ln>
      </dgm:spPr>
      <dgm:t>
        <a:bodyPr/>
        <a:lstStyle/>
        <a:p>
          <a:endParaRPr lang="de-AT"/>
        </a:p>
      </dgm:t>
    </dgm:pt>
    <dgm:pt modelId="{64C2B4CD-8B31-4EA9-83A0-473DC51019BE}" type="sibTrans" cxnId="{6CE42674-1A0C-4EEE-94F7-45082DB923EF}">
      <dgm:prSet/>
      <dgm:spPr/>
      <dgm:t>
        <a:bodyPr/>
        <a:lstStyle/>
        <a:p>
          <a:endParaRPr lang="de-AT"/>
        </a:p>
      </dgm:t>
    </dgm:pt>
    <dgm:pt modelId="{EE80583B-FB16-41C2-8E86-6763C4343D29}">
      <dgm:prSet phldrT="[Text]" custT="1"/>
      <dgm:spPr>
        <a:solidFill>
          <a:srgbClr val="95B850"/>
        </a:solidFill>
      </dgm:spPr>
      <dgm:t>
        <a:bodyPr/>
        <a:lstStyle/>
        <a:p>
          <a:r>
            <a:rPr lang="hu-HU" sz="14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Összehangolás térségi kínálatokkal</a:t>
          </a:r>
          <a:endParaRPr lang="de-AT" sz="1400" b="1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F5304438-CA56-4B19-8291-D4E468E6D845}" type="parTrans" cxnId="{C9E75DC5-EF33-4A11-B97D-4E230669EF4C}">
      <dgm:prSet/>
      <dgm:spPr>
        <a:ln>
          <a:solidFill>
            <a:srgbClr val="95B850"/>
          </a:solidFill>
        </a:ln>
      </dgm:spPr>
      <dgm:t>
        <a:bodyPr/>
        <a:lstStyle/>
        <a:p>
          <a:endParaRPr lang="de-AT"/>
        </a:p>
      </dgm:t>
    </dgm:pt>
    <dgm:pt modelId="{4C498563-7019-43A6-8640-9067FA30AAFE}" type="sibTrans" cxnId="{C9E75DC5-EF33-4A11-B97D-4E230669EF4C}">
      <dgm:prSet/>
      <dgm:spPr/>
      <dgm:t>
        <a:bodyPr/>
        <a:lstStyle/>
        <a:p>
          <a:endParaRPr lang="de-AT"/>
        </a:p>
      </dgm:t>
    </dgm:pt>
    <dgm:pt modelId="{2E585822-A391-43BF-9F7B-40DD0211B286}">
      <dgm:prSet phldrT="[Text]" custT="1"/>
      <dgm:spPr>
        <a:solidFill>
          <a:srgbClr val="95B850"/>
        </a:solidFill>
      </dgm:spPr>
      <dgm:t>
        <a:bodyPr/>
        <a:lstStyle/>
        <a:p>
          <a:r>
            <a:rPr lang="hu-HU" sz="14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Operatív lebonyolítás</a:t>
          </a:r>
          <a:endParaRPr lang="de-AT" sz="1400" b="1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664D30B5-5EE7-439F-B367-E7FD847E852A}" type="parTrans" cxnId="{1F74B16B-A48B-49C7-8A0B-687C1CD40E13}">
      <dgm:prSet/>
      <dgm:spPr>
        <a:ln>
          <a:solidFill>
            <a:srgbClr val="95B850"/>
          </a:solidFill>
        </a:ln>
      </dgm:spPr>
      <dgm:t>
        <a:bodyPr/>
        <a:lstStyle/>
        <a:p>
          <a:endParaRPr lang="de-AT"/>
        </a:p>
      </dgm:t>
    </dgm:pt>
    <dgm:pt modelId="{B14C2AD7-8FC1-4748-B20E-0E29BB8B4824}" type="sibTrans" cxnId="{1F74B16B-A48B-49C7-8A0B-687C1CD40E13}">
      <dgm:prSet/>
      <dgm:spPr/>
      <dgm:t>
        <a:bodyPr/>
        <a:lstStyle/>
        <a:p>
          <a:endParaRPr lang="de-AT"/>
        </a:p>
      </dgm:t>
    </dgm:pt>
    <dgm:pt modelId="{BE4FDFD1-A135-46B6-8690-CC1A65F698C1}">
      <dgm:prSet phldrT="[Text]" custT="1"/>
      <dgm:spPr>
        <a:solidFill>
          <a:srgbClr val="95B850"/>
        </a:solidFill>
      </dgm:spPr>
      <dgm:t>
        <a:bodyPr/>
        <a:lstStyle/>
        <a:p>
          <a:r>
            <a:rPr lang="hu-HU" sz="14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értékesítés</a:t>
          </a:r>
          <a:endParaRPr lang="de-AT" sz="1400" b="1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8D79B9FD-6D6F-4BD9-9689-47C900359662}" type="parTrans" cxnId="{CDCBD34A-414C-4248-ACF7-6DF78D1FFDA1}">
      <dgm:prSet/>
      <dgm:spPr>
        <a:ln>
          <a:solidFill>
            <a:srgbClr val="95B850"/>
          </a:solidFill>
        </a:ln>
      </dgm:spPr>
      <dgm:t>
        <a:bodyPr/>
        <a:lstStyle/>
        <a:p>
          <a:endParaRPr lang="de-AT"/>
        </a:p>
      </dgm:t>
    </dgm:pt>
    <dgm:pt modelId="{B1A7DCA6-3706-4793-9B13-779917F696DD}" type="sibTrans" cxnId="{CDCBD34A-414C-4248-ACF7-6DF78D1FFDA1}">
      <dgm:prSet/>
      <dgm:spPr/>
      <dgm:t>
        <a:bodyPr/>
        <a:lstStyle/>
        <a:p>
          <a:endParaRPr lang="de-AT"/>
        </a:p>
      </dgm:t>
    </dgm:pt>
    <dgm:pt modelId="{F2EBB462-6E01-48CE-BF26-5B2BD81CD8F6}" type="pres">
      <dgm:prSet presAssocID="{15737BF1-B618-45B4-8706-BB04E9C7CC0F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de-AT"/>
        </a:p>
      </dgm:t>
    </dgm:pt>
    <dgm:pt modelId="{8BCC4E4B-6310-4ECB-96AF-2A1F9CDECE32}" type="pres">
      <dgm:prSet presAssocID="{15737BF1-B618-45B4-8706-BB04E9C7CC0F}" presName="cycle" presStyleCnt="0"/>
      <dgm:spPr/>
    </dgm:pt>
    <dgm:pt modelId="{30F97845-8E5B-44F0-BA59-EABF41F22F81}" type="pres">
      <dgm:prSet presAssocID="{15737BF1-B618-45B4-8706-BB04E9C7CC0F}" presName="centerShape" presStyleCnt="0"/>
      <dgm:spPr/>
    </dgm:pt>
    <dgm:pt modelId="{F20E018E-4848-4CFE-AA65-C66088945979}" type="pres">
      <dgm:prSet presAssocID="{15737BF1-B618-45B4-8706-BB04E9C7CC0F}" presName="connSite" presStyleLbl="node1" presStyleIdx="0" presStyleCnt="7"/>
      <dgm:spPr/>
    </dgm:pt>
    <dgm:pt modelId="{FAAFCB69-FD8F-4BF5-9999-E5D9343001D6}" type="pres">
      <dgm:prSet presAssocID="{15737BF1-B618-45B4-8706-BB04E9C7CC0F}" presName="visible" presStyleLbl="node1" presStyleIdx="0" presStyleCnt="7" custScaleX="130208" custScaleY="128313" custLinFactNeighborX="4208" custLinFactNeighborY="1966"/>
      <dgm:spPr>
        <a:solidFill>
          <a:srgbClr val="A0BF61"/>
        </a:solidFill>
        <a:ln>
          <a:solidFill>
            <a:srgbClr val="A0BF61"/>
          </a:solidFill>
        </a:ln>
      </dgm:spPr>
    </dgm:pt>
    <dgm:pt modelId="{5403EC9B-A0E1-4EA6-9CC4-7A70066A1F83}" type="pres">
      <dgm:prSet presAssocID="{064C8D59-2943-44DA-B8BD-20919FB7DA80}" presName="Name25" presStyleLbl="parChTrans1D1" presStyleIdx="0" presStyleCnt="6"/>
      <dgm:spPr/>
      <dgm:t>
        <a:bodyPr/>
        <a:lstStyle/>
        <a:p>
          <a:endParaRPr lang="de-AT"/>
        </a:p>
      </dgm:t>
    </dgm:pt>
    <dgm:pt modelId="{8D11FACC-D4B8-41F5-A2C9-E4C52FB07EA5}" type="pres">
      <dgm:prSet presAssocID="{C3847BF3-5D2B-4BAB-BEEF-93B762E6AC5E}" presName="node" presStyleCnt="0"/>
      <dgm:spPr/>
    </dgm:pt>
    <dgm:pt modelId="{27AF4A74-B4AC-41FF-9875-FCD66264550C}" type="pres">
      <dgm:prSet presAssocID="{C3847BF3-5D2B-4BAB-BEEF-93B762E6AC5E}" presName="parentNode" presStyleLbl="node1" presStyleIdx="1" presStyleCnt="7" custScaleX="361432" custScaleY="107278" custLinFactNeighborX="-56459" custLinFactNeighborY="21934">
        <dgm:presLayoutVars>
          <dgm:chMax val="1"/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942D2308-6D93-4E01-8BB8-A02F95011EED}" type="pres">
      <dgm:prSet presAssocID="{C3847BF3-5D2B-4BAB-BEEF-93B762E6AC5E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10A5D7BC-F174-4CFD-B6AB-D705B2FC7048}" type="pres">
      <dgm:prSet presAssocID="{1B874BC6-1182-4201-A90F-309FFAB0301E}" presName="Name25" presStyleLbl="parChTrans1D1" presStyleIdx="1" presStyleCnt="6"/>
      <dgm:spPr/>
      <dgm:t>
        <a:bodyPr/>
        <a:lstStyle/>
        <a:p>
          <a:endParaRPr lang="de-AT"/>
        </a:p>
      </dgm:t>
    </dgm:pt>
    <dgm:pt modelId="{DC4ACDAD-4135-47EE-98CD-64A2AE226377}" type="pres">
      <dgm:prSet presAssocID="{02F710D9-A3D1-4322-925B-B08146F59E72}" presName="node" presStyleCnt="0"/>
      <dgm:spPr/>
    </dgm:pt>
    <dgm:pt modelId="{B32996FA-3173-4A64-8180-29C704003B98}" type="pres">
      <dgm:prSet presAssocID="{02F710D9-A3D1-4322-925B-B08146F59E72}" presName="parentNode" presStyleLbl="node1" presStyleIdx="2" presStyleCnt="7" custScaleX="361432" custScaleY="107278" custLinFactNeighborX="-993" custLinFactNeighborY="46010">
        <dgm:presLayoutVars>
          <dgm:chMax val="1"/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C379E672-C57F-4519-BE80-230CCD1E989A}" type="pres">
      <dgm:prSet presAssocID="{02F710D9-A3D1-4322-925B-B08146F59E72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7AB811F0-046B-454C-8DD4-DDEF3408E9CC}" type="pres">
      <dgm:prSet presAssocID="{69159795-28B5-491F-91AE-47689DB8612B}" presName="Name25" presStyleLbl="parChTrans1D1" presStyleIdx="2" presStyleCnt="6"/>
      <dgm:spPr/>
      <dgm:t>
        <a:bodyPr/>
        <a:lstStyle/>
        <a:p>
          <a:endParaRPr lang="de-AT"/>
        </a:p>
      </dgm:t>
    </dgm:pt>
    <dgm:pt modelId="{66063951-7237-4386-A043-D6E6F8CC6631}" type="pres">
      <dgm:prSet presAssocID="{C160FE38-2EEC-4DD9-95CC-7E238757BDF7}" presName="node" presStyleCnt="0"/>
      <dgm:spPr/>
    </dgm:pt>
    <dgm:pt modelId="{3ABB4F02-E230-4368-ADAB-E865C3665EF8}" type="pres">
      <dgm:prSet presAssocID="{C160FE38-2EEC-4DD9-95CC-7E238757BDF7}" presName="parentNode" presStyleLbl="node1" presStyleIdx="3" presStyleCnt="7" custScaleX="361432" custScaleY="107278" custLinFactNeighborX="-12897" custLinFactNeighborY="53173">
        <dgm:presLayoutVars>
          <dgm:chMax val="1"/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AB4F4B4B-4CDD-4F42-B1F4-0E9336BF28E9}" type="pres">
      <dgm:prSet presAssocID="{C160FE38-2EEC-4DD9-95CC-7E238757BDF7}" presName="childNode" presStyleLbl="revTx" presStyleIdx="0" presStyleCnt="0">
        <dgm:presLayoutVars>
          <dgm:bulletEnabled val="1"/>
        </dgm:presLayoutVars>
      </dgm:prSet>
      <dgm:spPr/>
    </dgm:pt>
    <dgm:pt modelId="{63CEA251-F228-4C3A-90F6-4A52A1844C0B}" type="pres">
      <dgm:prSet presAssocID="{F5304438-CA56-4B19-8291-D4E468E6D845}" presName="Name25" presStyleLbl="parChTrans1D1" presStyleIdx="3" presStyleCnt="6"/>
      <dgm:spPr/>
      <dgm:t>
        <a:bodyPr/>
        <a:lstStyle/>
        <a:p>
          <a:endParaRPr lang="de-AT"/>
        </a:p>
      </dgm:t>
    </dgm:pt>
    <dgm:pt modelId="{97CE7FB6-28AA-40AC-95FD-288B5547F4A5}" type="pres">
      <dgm:prSet presAssocID="{EE80583B-FB16-41C2-8E86-6763C4343D29}" presName="node" presStyleCnt="0"/>
      <dgm:spPr/>
    </dgm:pt>
    <dgm:pt modelId="{83FA19A3-3FF7-45D6-875F-8DEA4DB7DDEB}" type="pres">
      <dgm:prSet presAssocID="{EE80583B-FB16-41C2-8E86-6763C4343D29}" presName="parentNode" presStyleLbl="node1" presStyleIdx="4" presStyleCnt="7" custScaleX="361432" custScaleY="107278" custLinFactNeighborX="-57310" custLinFactNeighborY="31948">
        <dgm:presLayoutVars>
          <dgm:chMax val="1"/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A3DD1CE1-F290-45CD-A146-937EBE12FCA5}" type="pres">
      <dgm:prSet presAssocID="{EE80583B-FB16-41C2-8E86-6763C4343D29}" presName="childNode" presStyleLbl="revTx" presStyleIdx="0" presStyleCnt="0">
        <dgm:presLayoutVars>
          <dgm:bulletEnabled val="1"/>
        </dgm:presLayoutVars>
      </dgm:prSet>
      <dgm:spPr/>
    </dgm:pt>
    <dgm:pt modelId="{3EB751E7-CD0F-4C4B-89B3-494808EFEC11}" type="pres">
      <dgm:prSet presAssocID="{664D30B5-5EE7-439F-B367-E7FD847E852A}" presName="Name25" presStyleLbl="parChTrans1D1" presStyleIdx="4" presStyleCnt="6"/>
      <dgm:spPr/>
      <dgm:t>
        <a:bodyPr/>
        <a:lstStyle/>
        <a:p>
          <a:endParaRPr lang="de-AT"/>
        </a:p>
      </dgm:t>
    </dgm:pt>
    <dgm:pt modelId="{3E25F232-8B24-4008-9F89-79759B5F99EA}" type="pres">
      <dgm:prSet presAssocID="{2E585822-A391-43BF-9F7B-40DD0211B286}" presName="node" presStyleCnt="0"/>
      <dgm:spPr/>
    </dgm:pt>
    <dgm:pt modelId="{80661C9B-1833-4888-97A1-DBF64A70EF66}" type="pres">
      <dgm:prSet presAssocID="{2E585822-A391-43BF-9F7B-40DD0211B286}" presName="parentNode" presStyleLbl="node1" presStyleIdx="5" presStyleCnt="7" custScaleX="361432" custScaleY="107278" custLinFactNeighborX="-3109" custLinFactNeighborY="35233">
        <dgm:presLayoutVars>
          <dgm:chMax val="1"/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52F383AE-DF78-4B36-A4DE-55D24613D0ED}" type="pres">
      <dgm:prSet presAssocID="{2E585822-A391-43BF-9F7B-40DD0211B286}" presName="childNode" presStyleLbl="revTx" presStyleIdx="0" presStyleCnt="0">
        <dgm:presLayoutVars>
          <dgm:bulletEnabled val="1"/>
        </dgm:presLayoutVars>
      </dgm:prSet>
      <dgm:spPr/>
    </dgm:pt>
    <dgm:pt modelId="{368E9F44-10D6-4062-A35C-A7F50814B169}" type="pres">
      <dgm:prSet presAssocID="{8D79B9FD-6D6F-4BD9-9689-47C900359662}" presName="Name25" presStyleLbl="parChTrans1D1" presStyleIdx="5" presStyleCnt="6"/>
      <dgm:spPr/>
      <dgm:t>
        <a:bodyPr/>
        <a:lstStyle/>
        <a:p>
          <a:endParaRPr lang="de-AT"/>
        </a:p>
      </dgm:t>
    </dgm:pt>
    <dgm:pt modelId="{7EF852A6-A7D6-44B1-ACD8-1DD12A353471}" type="pres">
      <dgm:prSet presAssocID="{BE4FDFD1-A135-46B6-8690-CC1A65F698C1}" presName="node" presStyleCnt="0"/>
      <dgm:spPr/>
    </dgm:pt>
    <dgm:pt modelId="{ED0FB181-F692-457F-A9AE-551D812852DE}" type="pres">
      <dgm:prSet presAssocID="{BE4FDFD1-A135-46B6-8690-CC1A65F698C1}" presName="parentNode" presStyleLbl="node1" presStyleIdx="6" presStyleCnt="7" custScaleX="250791" custScaleY="107278" custLinFactX="-59479" custLinFactNeighborX="-100000" custLinFactNeighborY="-3439">
        <dgm:presLayoutVars>
          <dgm:chMax val="1"/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2F657290-CED6-4E9D-B9C0-060087F3997E}" type="pres">
      <dgm:prSet presAssocID="{BE4FDFD1-A135-46B6-8690-CC1A65F698C1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C9E75DC5-EF33-4A11-B97D-4E230669EF4C}" srcId="{15737BF1-B618-45B4-8706-BB04E9C7CC0F}" destId="{EE80583B-FB16-41C2-8E86-6763C4343D29}" srcOrd="3" destOrd="0" parTransId="{F5304438-CA56-4B19-8291-D4E468E6D845}" sibTransId="{4C498563-7019-43A6-8640-9067FA30AAFE}"/>
    <dgm:cxn modelId="{3F192F97-2380-48DA-9F33-6BB655AC595B}" type="presOf" srcId="{064C8D59-2943-44DA-B8BD-20919FB7DA80}" destId="{5403EC9B-A0E1-4EA6-9CC4-7A70066A1F83}" srcOrd="0" destOrd="0" presId="urn:microsoft.com/office/officeart/2005/8/layout/radial2"/>
    <dgm:cxn modelId="{1228B00E-6C40-4B49-9DFB-0D2DE1FBEE2F}" type="presOf" srcId="{8D79B9FD-6D6F-4BD9-9689-47C900359662}" destId="{368E9F44-10D6-4062-A35C-A7F50814B169}" srcOrd="0" destOrd="0" presId="urn:microsoft.com/office/officeart/2005/8/layout/radial2"/>
    <dgm:cxn modelId="{251411CB-7DE5-46B8-9B24-4BA4AF150CBE}" srcId="{15737BF1-B618-45B4-8706-BB04E9C7CC0F}" destId="{C3847BF3-5D2B-4BAB-BEEF-93B762E6AC5E}" srcOrd="0" destOrd="0" parTransId="{064C8D59-2943-44DA-B8BD-20919FB7DA80}" sibTransId="{6C4211AE-6678-4336-B031-49ACF1357DAF}"/>
    <dgm:cxn modelId="{A66D18B4-67BB-41CF-B3CE-C34448942D1F}" type="presOf" srcId="{1B874BC6-1182-4201-A90F-309FFAB0301E}" destId="{10A5D7BC-F174-4CFD-B6AB-D705B2FC7048}" srcOrd="0" destOrd="0" presId="urn:microsoft.com/office/officeart/2005/8/layout/radial2"/>
    <dgm:cxn modelId="{0735468A-1CD5-4A04-B1D2-2084DD724F7D}" type="presOf" srcId="{15737BF1-B618-45B4-8706-BB04E9C7CC0F}" destId="{F2EBB462-6E01-48CE-BF26-5B2BD81CD8F6}" srcOrd="0" destOrd="0" presId="urn:microsoft.com/office/officeart/2005/8/layout/radial2"/>
    <dgm:cxn modelId="{A965B32B-D7C5-4E5D-8DEA-AE6105CAD2F9}" type="presOf" srcId="{664D30B5-5EE7-439F-B367-E7FD847E852A}" destId="{3EB751E7-CD0F-4C4B-89B3-494808EFEC11}" srcOrd="0" destOrd="0" presId="urn:microsoft.com/office/officeart/2005/8/layout/radial2"/>
    <dgm:cxn modelId="{105D4E08-4185-46D3-BAE5-BDD48F5026B4}" type="presOf" srcId="{F5304438-CA56-4B19-8291-D4E468E6D845}" destId="{63CEA251-F228-4C3A-90F6-4A52A1844C0B}" srcOrd="0" destOrd="0" presId="urn:microsoft.com/office/officeart/2005/8/layout/radial2"/>
    <dgm:cxn modelId="{03430504-90C1-4E66-AA07-2DFDF0DB7114}" srcId="{15737BF1-B618-45B4-8706-BB04E9C7CC0F}" destId="{02F710D9-A3D1-4322-925B-B08146F59E72}" srcOrd="1" destOrd="0" parTransId="{1B874BC6-1182-4201-A90F-309FFAB0301E}" sibTransId="{40087E67-98E3-4990-BF36-B70F75271821}"/>
    <dgm:cxn modelId="{00C0D74A-BE8B-42F2-A90C-C19421DBEF7E}" type="presOf" srcId="{BE4FDFD1-A135-46B6-8690-CC1A65F698C1}" destId="{ED0FB181-F692-457F-A9AE-551D812852DE}" srcOrd="0" destOrd="0" presId="urn:microsoft.com/office/officeart/2005/8/layout/radial2"/>
    <dgm:cxn modelId="{6CE42674-1A0C-4EEE-94F7-45082DB923EF}" srcId="{15737BF1-B618-45B4-8706-BB04E9C7CC0F}" destId="{C160FE38-2EEC-4DD9-95CC-7E238757BDF7}" srcOrd="2" destOrd="0" parTransId="{69159795-28B5-491F-91AE-47689DB8612B}" sibTransId="{64C2B4CD-8B31-4EA9-83A0-473DC51019BE}"/>
    <dgm:cxn modelId="{43C17F7A-86E4-4BF7-84C8-9B4A8D201F36}" type="presOf" srcId="{EE80583B-FB16-41C2-8E86-6763C4343D29}" destId="{83FA19A3-3FF7-45D6-875F-8DEA4DB7DDEB}" srcOrd="0" destOrd="0" presId="urn:microsoft.com/office/officeart/2005/8/layout/radial2"/>
    <dgm:cxn modelId="{13D7F68C-16F0-4A42-92B6-96A62B9871EE}" type="presOf" srcId="{02F710D9-A3D1-4322-925B-B08146F59E72}" destId="{B32996FA-3173-4A64-8180-29C704003B98}" srcOrd="0" destOrd="0" presId="urn:microsoft.com/office/officeart/2005/8/layout/radial2"/>
    <dgm:cxn modelId="{C9906053-E66E-4575-B6C2-441AF96A007A}" type="presOf" srcId="{69159795-28B5-491F-91AE-47689DB8612B}" destId="{7AB811F0-046B-454C-8DD4-DDEF3408E9CC}" srcOrd="0" destOrd="0" presId="urn:microsoft.com/office/officeart/2005/8/layout/radial2"/>
    <dgm:cxn modelId="{6915E9D3-10F1-4FDF-AB46-9F22096DB7D4}" type="presOf" srcId="{C3847BF3-5D2B-4BAB-BEEF-93B762E6AC5E}" destId="{27AF4A74-B4AC-41FF-9875-FCD66264550C}" srcOrd="0" destOrd="0" presId="urn:microsoft.com/office/officeart/2005/8/layout/radial2"/>
    <dgm:cxn modelId="{CDCBD34A-414C-4248-ACF7-6DF78D1FFDA1}" srcId="{15737BF1-B618-45B4-8706-BB04E9C7CC0F}" destId="{BE4FDFD1-A135-46B6-8690-CC1A65F698C1}" srcOrd="5" destOrd="0" parTransId="{8D79B9FD-6D6F-4BD9-9689-47C900359662}" sibTransId="{B1A7DCA6-3706-4793-9B13-779917F696DD}"/>
    <dgm:cxn modelId="{5C701FE5-2000-4032-8357-927E07A3E125}" type="presOf" srcId="{C160FE38-2EEC-4DD9-95CC-7E238757BDF7}" destId="{3ABB4F02-E230-4368-ADAB-E865C3665EF8}" srcOrd="0" destOrd="0" presId="urn:microsoft.com/office/officeart/2005/8/layout/radial2"/>
    <dgm:cxn modelId="{1F74B16B-A48B-49C7-8A0B-687C1CD40E13}" srcId="{15737BF1-B618-45B4-8706-BB04E9C7CC0F}" destId="{2E585822-A391-43BF-9F7B-40DD0211B286}" srcOrd="4" destOrd="0" parTransId="{664D30B5-5EE7-439F-B367-E7FD847E852A}" sibTransId="{B14C2AD7-8FC1-4748-B20E-0E29BB8B4824}"/>
    <dgm:cxn modelId="{B14DFEEB-2399-4B89-9B16-884CAC2F8930}" type="presOf" srcId="{2E585822-A391-43BF-9F7B-40DD0211B286}" destId="{80661C9B-1833-4888-97A1-DBF64A70EF66}" srcOrd="0" destOrd="0" presId="urn:microsoft.com/office/officeart/2005/8/layout/radial2"/>
    <dgm:cxn modelId="{C10302EC-9A6D-4666-AAAC-E9619B54A9E1}" type="presParOf" srcId="{F2EBB462-6E01-48CE-BF26-5B2BD81CD8F6}" destId="{8BCC4E4B-6310-4ECB-96AF-2A1F9CDECE32}" srcOrd="0" destOrd="0" presId="urn:microsoft.com/office/officeart/2005/8/layout/radial2"/>
    <dgm:cxn modelId="{6D6AA2D1-AB95-41DC-AE20-87D35F9D734F}" type="presParOf" srcId="{8BCC4E4B-6310-4ECB-96AF-2A1F9CDECE32}" destId="{30F97845-8E5B-44F0-BA59-EABF41F22F81}" srcOrd="0" destOrd="0" presId="urn:microsoft.com/office/officeart/2005/8/layout/radial2"/>
    <dgm:cxn modelId="{B09E2C89-D07C-4DBA-B749-C8CD880F8044}" type="presParOf" srcId="{30F97845-8E5B-44F0-BA59-EABF41F22F81}" destId="{F20E018E-4848-4CFE-AA65-C66088945979}" srcOrd="0" destOrd="0" presId="urn:microsoft.com/office/officeart/2005/8/layout/radial2"/>
    <dgm:cxn modelId="{FC47B89C-2F39-4508-90F7-102FCA4F90B1}" type="presParOf" srcId="{30F97845-8E5B-44F0-BA59-EABF41F22F81}" destId="{FAAFCB69-FD8F-4BF5-9999-E5D9343001D6}" srcOrd="1" destOrd="0" presId="urn:microsoft.com/office/officeart/2005/8/layout/radial2"/>
    <dgm:cxn modelId="{715DF249-9802-49BB-82F6-456BB3AA8503}" type="presParOf" srcId="{8BCC4E4B-6310-4ECB-96AF-2A1F9CDECE32}" destId="{5403EC9B-A0E1-4EA6-9CC4-7A70066A1F83}" srcOrd="1" destOrd="0" presId="urn:microsoft.com/office/officeart/2005/8/layout/radial2"/>
    <dgm:cxn modelId="{01BDF1CB-0DB3-45A4-AE61-B5AB846CF1F1}" type="presParOf" srcId="{8BCC4E4B-6310-4ECB-96AF-2A1F9CDECE32}" destId="{8D11FACC-D4B8-41F5-A2C9-E4C52FB07EA5}" srcOrd="2" destOrd="0" presId="urn:microsoft.com/office/officeart/2005/8/layout/radial2"/>
    <dgm:cxn modelId="{DE3B4937-1897-4D17-8091-FD4E12926924}" type="presParOf" srcId="{8D11FACC-D4B8-41F5-A2C9-E4C52FB07EA5}" destId="{27AF4A74-B4AC-41FF-9875-FCD66264550C}" srcOrd="0" destOrd="0" presId="urn:microsoft.com/office/officeart/2005/8/layout/radial2"/>
    <dgm:cxn modelId="{2268A4D7-AD68-4F6E-B327-BAAB5630CDE5}" type="presParOf" srcId="{8D11FACC-D4B8-41F5-A2C9-E4C52FB07EA5}" destId="{942D2308-6D93-4E01-8BB8-A02F95011EED}" srcOrd="1" destOrd="0" presId="urn:microsoft.com/office/officeart/2005/8/layout/radial2"/>
    <dgm:cxn modelId="{FD57CE48-B3E6-4E10-8660-BCB71A14508C}" type="presParOf" srcId="{8BCC4E4B-6310-4ECB-96AF-2A1F9CDECE32}" destId="{10A5D7BC-F174-4CFD-B6AB-D705B2FC7048}" srcOrd="3" destOrd="0" presId="urn:microsoft.com/office/officeart/2005/8/layout/radial2"/>
    <dgm:cxn modelId="{C08BDB67-A26A-43CB-B5AE-1E93EB249776}" type="presParOf" srcId="{8BCC4E4B-6310-4ECB-96AF-2A1F9CDECE32}" destId="{DC4ACDAD-4135-47EE-98CD-64A2AE226377}" srcOrd="4" destOrd="0" presId="urn:microsoft.com/office/officeart/2005/8/layout/radial2"/>
    <dgm:cxn modelId="{153DDB3D-CC82-4021-B0AF-BA75A8C65BAD}" type="presParOf" srcId="{DC4ACDAD-4135-47EE-98CD-64A2AE226377}" destId="{B32996FA-3173-4A64-8180-29C704003B98}" srcOrd="0" destOrd="0" presId="urn:microsoft.com/office/officeart/2005/8/layout/radial2"/>
    <dgm:cxn modelId="{E4FB6A13-8BE4-40E3-899B-7E4C58F13559}" type="presParOf" srcId="{DC4ACDAD-4135-47EE-98CD-64A2AE226377}" destId="{C379E672-C57F-4519-BE80-230CCD1E989A}" srcOrd="1" destOrd="0" presId="urn:microsoft.com/office/officeart/2005/8/layout/radial2"/>
    <dgm:cxn modelId="{1E83FAD2-5718-4EB4-BCAB-263DC6F07EC2}" type="presParOf" srcId="{8BCC4E4B-6310-4ECB-96AF-2A1F9CDECE32}" destId="{7AB811F0-046B-454C-8DD4-DDEF3408E9CC}" srcOrd="5" destOrd="0" presId="urn:microsoft.com/office/officeart/2005/8/layout/radial2"/>
    <dgm:cxn modelId="{1CDA10C5-DF73-4913-9EB9-789D2BE7E9E2}" type="presParOf" srcId="{8BCC4E4B-6310-4ECB-96AF-2A1F9CDECE32}" destId="{66063951-7237-4386-A043-D6E6F8CC6631}" srcOrd="6" destOrd="0" presId="urn:microsoft.com/office/officeart/2005/8/layout/radial2"/>
    <dgm:cxn modelId="{AF091F68-9E99-49B2-8256-4BBC8B990B19}" type="presParOf" srcId="{66063951-7237-4386-A043-D6E6F8CC6631}" destId="{3ABB4F02-E230-4368-ADAB-E865C3665EF8}" srcOrd="0" destOrd="0" presId="urn:microsoft.com/office/officeart/2005/8/layout/radial2"/>
    <dgm:cxn modelId="{57291F78-379F-4667-9A0C-52A0B1E5CA12}" type="presParOf" srcId="{66063951-7237-4386-A043-D6E6F8CC6631}" destId="{AB4F4B4B-4CDD-4F42-B1F4-0E9336BF28E9}" srcOrd="1" destOrd="0" presId="urn:microsoft.com/office/officeart/2005/8/layout/radial2"/>
    <dgm:cxn modelId="{B0E4B066-15EE-4534-9C5C-D722F7DC550C}" type="presParOf" srcId="{8BCC4E4B-6310-4ECB-96AF-2A1F9CDECE32}" destId="{63CEA251-F228-4C3A-90F6-4A52A1844C0B}" srcOrd="7" destOrd="0" presId="urn:microsoft.com/office/officeart/2005/8/layout/radial2"/>
    <dgm:cxn modelId="{3CD59403-50C6-49B8-9C1C-A53DDCA60FE6}" type="presParOf" srcId="{8BCC4E4B-6310-4ECB-96AF-2A1F9CDECE32}" destId="{97CE7FB6-28AA-40AC-95FD-288B5547F4A5}" srcOrd="8" destOrd="0" presId="urn:microsoft.com/office/officeart/2005/8/layout/radial2"/>
    <dgm:cxn modelId="{FD6CF941-8689-413C-BE1F-94BD0CED9912}" type="presParOf" srcId="{97CE7FB6-28AA-40AC-95FD-288B5547F4A5}" destId="{83FA19A3-3FF7-45D6-875F-8DEA4DB7DDEB}" srcOrd="0" destOrd="0" presId="urn:microsoft.com/office/officeart/2005/8/layout/radial2"/>
    <dgm:cxn modelId="{3CA600FE-8605-4655-80B4-17D1C42BC006}" type="presParOf" srcId="{97CE7FB6-28AA-40AC-95FD-288B5547F4A5}" destId="{A3DD1CE1-F290-45CD-A146-937EBE12FCA5}" srcOrd="1" destOrd="0" presId="urn:microsoft.com/office/officeart/2005/8/layout/radial2"/>
    <dgm:cxn modelId="{D83B2CE8-CE5F-4583-AC1D-7E28BA69EED0}" type="presParOf" srcId="{8BCC4E4B-6310-4ECB-96AF-2A1F9CDECE32}" destId="{3EB751E7-CD0F-4C4B-89B3-494808EFEC11}" srcOrd="9" destOrd="0" presId="urn:microsoft.com/office/officeart/2005/8/layout/radial2"/>
    <dgm:cxn modelId="{CFEC65B1-BDB0-430E-B083-A24335F02843}" type="presParOf" srcId="{8BCC4E4B-6310-4ECB-96AF-2A1F9CDECE32}" destId="{3E25F232-8B24-4008-9F89-79759B5F99EA}" srcOrd="10" destOrd="0" presId="urn:microsoft.com/office/officeart/2005/8/layout/radial2"/>
    <dgm:cxn modelId="{CCF585A6-3AED-44F0-82FB-6B9F2C8B0FAB}" type="presParOf" srcId="{3E25F232-8B24-4008-9F89-79759B5F99EA}" destId="{80661C9B-1833-4888-97A1-DBF64A70EF66}" srcOrd="0" destOrd="0" presId="urn:microsoft.com/office/officeart/2005/8/layout/radial2"/>
    <dgm:cxn modelId="{FB31C2AE-266B-41C2-9E87-8C855B8ADA80}" type="presParOf" srcId="{3E25F232-8B24-4008-9F89-79759B5F99EA}" destId="{52F383AE-DF78-4B36-A4DE-55D24613D0ED}" srcOrd="1" destOrd="0" presId="urn:microsoft.com/office/officeart/2005/8/layout/radial2"/>
    <dgm:cxn modelId="{FEC6E5A1-FC24-4889-9744-31A3C90E3BDD}" type="presParOf" srcId="{8BCC4E4B-6310-4ECB-96AF-2A1F9CDECE32}" destId="{368E9F44-10D6-4062-A35C-A7F50814B169}" srcOrd="11" destOrd="0" presId="urn:microsoft.com/office/officeart/2005/8/layout/radial2"/>
    <dgm:cxn modelId="{7A65F863-E1A4-4890-B3FA-8C465BCEFFA6}" type="presParOf" srcId="{8BCC4E4B-6310-4ECB-96AF-2A1F9CDECE32}" destId="{7EF852A6-A7D6-44B1-ACD8-1DD12A353471}" srcOrd="12" destOrd="0" presId="urn:microsoft.com/office/officeart/2005/8/layout/radial2"/>
    <dgm:cxn modelId="{B49E6FC6-6BC2-4A27-B11E-FD23E1F4B903}" type="presParOf" srcId="{7EF852A6-A7D6-44B1-ACD8-1DD12A353471}" destId="{ED0FB181-F692-457F-A9AE-551D812852DE}" srcOrd="0" destOrd="0" presId="urn:microsoft.com/office/officeart/2005/8/layout/radial2"/>
    <dgm:cxn modelId="{DED746A8-0C53-45E3-BD18-472D244654AC}" type="presParOf" srcId="{7EF852A6-A7D6-44B1-ACD8-1DD12A353471}" destId="{2F657290-CED6-4E9D-B9C0-060087F3997E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E081D4B-F292-40B0-928D-A716E37DC62E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AT"/>
        </a:p>
      </dgm:t>
    </dgm:pt>
    <dgm:pt modelId="{8044F109-4A32-4357-83B0-80B37C39273C}">
      <dgm:prSet phldrT="[Text]" custT="1"/>
      <dgm:spPr>
        <a:solidFill>
          <a:srgbClr val="95B850"/>
        </a:solidFill>
      </dgm:spPr>
      <dgm:t>
        <a:bodyPr/>
        <a:lstStyle/>
        <a:p>
          <a:r>
            <a:rPr lang="de-AT" sz="24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Vermarktung</a:t>
          </a:r>
          <a:endParaRPr lang="hu-HU" sz="2400" b="1" dirty="0" smtClean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r>
            <a:rPr lang="hu-HU" sz="2400" b="1" i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értékesítés</a:t>
          </a:r>
          <a:r>
            <a:rPr lang="de-AT" sz="2400" b="1" i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endParaRPr lang="de-AT" sz="2400" b="1" i="1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6362E3C3-85AC-48FB-BEBC-FDC6C44DF9C1}" type="parTrans" cxnId="{4F2C090F-3F34-49AF-AF89-DE15DC289CE8}">
      <dgm:prSet/>
      <dgm:spPr/>
      <dgm:t>
        <a:bodyPr/>
        <a:lstStyle/>
        <a:p>
          <a:endParaRPr lang="de-AT"/>
        </a:p>
      </dgm:t>
    </dgm:pt>
    <dgm:pt modelId="{D4E061B6-A8A4-4B6D-AFC7-CC89B3F502BE}" type="sibTrans" cxnId="{4F2C090F-3F34-49AF-AF89-DE15DC289CE8}">
      <dgm:prSet/>
      <dgm:spPr/>
      <dgm:t>
        <a:bodyPr/>
        <a:lstStyle/>
        <a:p>
          <a:endParaRPr lang="de-AT"/>
        </a:p>
      </dgm:t>
    </dgm:pt>
    <dgm:pt modelId="{B52AD579-C03E-44B0-93C7-46BE5734F9B0}">
      <dgm:prSet phldrT="[Text]" custT="1"/>
      <dgm:spPr>
        <a:noFill/>
        <a:ln>
          <a:solidFill>
            <a:srgbClr val="95B850"/>
          </a:solidFill>
        </a:ln>
      </dgm:spPr>
      <dgm:t>
        <a:bodyPr/>
        <a:lstStyle/>
        <a:p>
          <a:r>
            <a:rPr lang="de-AT" sz="1400" b="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Wer</a:t>
          </a:r>
          <a:endParaRPr lang="hu-HU" sz="1400" b="0" dirty="0" smtClean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r>
            <a:rPr lang="hu-HU" sz="1400" b="0" i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ki</a:t>
          </a:r>
          <a:endParaRPr lang="de-AT" sz="1400" b="0" i="1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799BE504-1664-4798-A791-DACF76BAC63A}" type="parTrans" cxnId="{64D7803F-E85F-4B39-A05E-656C0F0DF6D7}">
      <dgm:prSet/>
      <dgm:spPr>
        <a:ln>
          <a:solidFill>
            <a:srgbClr val="95B850"/>
          </a:solidFill>
        </a:ln>
      </dgm:spPr>
      <dgm:t>
        <a:bodyPr/>
        <a:lstStyle/>
        <a:p>
          <a:endParaRPr lang="de-AT"/>
        </a:p>
      </dgm:t>
    </dgm:pt>
    <dgm:pt modelId="{4256B898-59B4-450B-ACB1-8A5622469C87}" type="sibTrans" cxnId="{64D7803F-E85F-4B39-A05E-656C0F0DF6D7}">
      <dgm:prSet/>
      <dgm:spPr/>
      <dgm:t>
        <a:bodyPr/>
        <a:lstStyle/>
        <a:p>
          <a:endParaRPr lang="de-AT"/>
        </a:p>
      </dgm:t>
    </dgm:pt>
    <dgm:pt modelId="{B60BDC42-7F1C-4957-AC71-7BC7C69E86B9}">
      <dgm:prSet phldrT="[Text]"/>
      <dgm:spPr/>
      <dgm:t>
        <a:bodyPr/>
        <a:lstStyle/>
        <a:p>
          <a:endParaRPr lang="de-AT"/>
        </a:p>
      </dgm:t>
    </dgm:pt>
    <dgm:pt modelId="{0F9095B3-424E-45F9-9900-FF2E1C638A8D}" type="parTrans" cxnId="{7BA7B23E-F10A-492B-BA11-FA17BD942995}">
      <dgm:prSet/>
      <dgm:spPr/>
      <dgm:t>
        <a:bodyPr/>
        <a:lstStyle/>
        <a:p>
          <a:endParaRPr lang="de-AT"/>
        </a:p>
      </dgm:t>
    </dgm:pt>
    <dgm:pt modelId="{3A2220CC-95DA-45FF-9BED-C38B0FF19A85}" type="sibTrans" cxnId="{7BA7B23E-F10A-492B-BA11-FA17BD942995}">
      <dgm:prSet/>
      <dgm:spPr/>
      <dgm:t>
        <a:bodyPr/>
        <a:lstStyle/>
        <a:p>
          <a:endParaRPr lang="de-AT"/>
        </a:p>
      </dgm:t>
    </dgm:pt>
    <dgm:pt modelId="{76EF4525-2FBF-4DC5-A571-9D0CCE0DA58C}">
      <dgm:prSet phldrT="[Text]" custT="1"/>
      <dgm:spPr>
        <a:noFill/>
        <a:ln>
          <a:solidFill>
            <a:srgbClr val="95B850"/>
          </a:solidFill>
        </a:ln>
      </dgm:spPr>
      <dgm:t>
        <a:bodyPr/>
        <a:lstStyle/>
        <a:p>
          <a:r>
            <a:rPr lang="de-AT" sz="1400" b="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Wann</a:t>
          </a:r>
          <a:endParaRPr lang="hu-HU" sz="1400" b="0" dirty="0" smtClean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r>
            <a:rPr lang="hu-HU" sz="1400" b="0" i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mikor</a:t>
          </a:r>
          <a:endParaRPr lang="de-AT" sz="1400" b="0" i="1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88B51C39-138E-46A4-8E6B-D6825A0DE8A9}" type="parTrans" cxnId="{B1BA40D5-EC86-46F7-A983-B7480F69BCD9}">
      <dgm:prSet/>
      <dgm:spPr>
        <a:ln>
          <a:solidFill>
            <a:srgbClr val="95B850"/>
          </a:solidFill>
        </a:ln>
      </dgm:spPr>
      <dgm:t>
        <a:bodyPr/>
        <a:lstStyle/>
        <a:p>
          <a:endParaRPr lang="de-AT"/>
        </a:p>
      </dgm:t>
    </dgm:pt>
    <dgm:pt modelId="{4D36DBF3-399F-4B22-A668-FFCEF8227134}" type="sibTrans" cxnId="{B1BA40D5-EC86-46F7-A983-B7480F69BCD9}">
      <dgm:prSet/>
      <dgm:spPr/>
      <dgm:t>
        <a:bodyPr/>
        <a:lstStyle/>
        <a:p>
          <a:endParaRPr lang="de-AT"/>
        </a:p>
      </dgm:t>
    </dgm:pt>
    <dgm:pt modelId="{89955E35-6BD1-4BD9-92C8-E9CEAD278795}">
      <dgm:prSet phldrT="[Text]" custT="1"/>
      <dgm:spPr>
        <a:noFill/>
        <a:ln>
          <a:solidFill>
            <a:srgbClr val="95B850"/>
          </a:solidFill>
        </a:ln>
      </dgm:spPr>
      <dgm:t>
        <a:bodyPr/>
        <a:lstStyle/>
        <a:p>
          <a:r>
            <a:rPr lang="de-AT" sz="1400" b="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Budgetmittel</a:t>
          </a:r>
          <a:endParaRPr lang="hu-HU" sz="1400" b="0" dirty="0" smtClean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r>
            <a:rPr lang="hu-HU" sz="1400" b="0" i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Költségforrás/eszköz</a:t>
          </a:r>
          <a:endParaRPr lang="de-AT" sz="1400" b="0" i="1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9B1A118E-81A3-4D98-B84C-070731649BB2}" type="parTrans" cxnId="{B66D3E41-EEB1-4232-AB70-CE113C3F9B3F}">
      <dgm:prSet/>
      <dgm:spPr>
        <a:ln>
          <a:solidFill>
            <a:srgbClr val="95B850"/>
          </a:solidFill>
        </a:ln>
      </dgm:spPr>
      <dgm:t>
        <a:bodyPr/>
        <a:lstStyle/>
        <a:p>
          <a:endParaRPr lang="de-AT"/>
        </a:p>
      </dgm:t>
    </dgm:pt>
    <dgm:pt modelId="{9A0228C6-32BD-4FB0-91C9-9860A4C2E649}" type="sibTrans" cxnId="{B66D3E41-EEB1-4232-AB70-CE113C3F9B3F}">
      <dgm:prSet/>
      <dgm:spPr/>
      <dgm:t>
        <a:bodyPr/>
        <a:lstStyle/>
        <a:p>
          <a:endParaRPr lang="de-AT"/>
        </a:p>
      </dgm:t>
    </dgm:pt>
    <dgm:pt modelId="{2B03C713-45F2-4A82-ADAA-772F83B05BA0}">
      <dgm:prSet phldrT="[Text]" custT="1"/>
      <dgm:spPr>
        <a:noFill/>
        <a:ln>
          <a:solidFill>
            <a:srgbClr val="95B850"/>
          </a:solidFill>
        </a:ln>
      </dgm:spPr>
      <dgm:t>
        <a:bodyPr/>
        <a:lstStyle/>
        <a:p>
          <a:r>
            <a:rPr lang="de-AT" sz="1400" b="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Abstimmung</a:t>
          </a:r>
          <a:endParaRPr lang="hu-HU" sz="1400" b="0" dirty="0" smtClean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r>
            <a:rPr lang="hu-HU" sz="1400" b="0" i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egyeztetés</a:t>
          </a:r>
          <a:endParaRPr lang="de-AT" sz="1400" b="0" i="1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22B19853-D882-4F75-BC77-F85E14626A12}" type="parTrans" cxnId="{E8116B12-E14C-4616-935D-5BD3298107B2}">
      <dgm:prSet/>
      <dgm:spPr>
        <a:ln>
          <a:solidFill>
            <a:srgbClr val="95B850"/>
          </a:solidFill>
        </a:ln>
      </dgm:spPr>
      <dgm:t>
        <a:bodyPr/>
        <a:lstStyle/>
        <a:p>
          <a:endParaRPr lang="de-AT"/>
        </a:p>
      </dgm:t>
    </dgm:pt>
    <dgm:pt modelId="{580A1C17-8B41-4A23-891C-7AEB14FA6338}" type="sibTrans" cxnId="{E8116B12-E14C-4616-935D-5BD3298107B2}">
      <dgm:prSet/>
      <dgm:spPr/>
      <dgm:t>
        <a:bodyPr/>
        <a:lstStyle/>
        <a:p>
          <a:endParaRPr lang="de-AT"/>
        </a:p>
      </dgm:t>
    </dgm:pt>
    <dgm:pt modelId="{07E3C96A-491C-4196-BEAF-8F00B883A031}">
      <dgm:prSet phldrT="[Text]" custT="1"/>
      <dgm:spPr>
        <a:noFill/>
        <a:ln>
          <a:solidFill>
            <a:srgbClr val="95B850"/>
          </a:solidFill>
        </a:ln>
      </dgm:spPr>
      <dgm:t>
        <a:bodyPr/>
        <a:lstStyle/>
        <a:p>
          <a:r>
            <a:rPr lang="de-AT" sz="1400" b="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Welcher Markt (geografisch, Zielgruppe, etc.)</a:t>
          </a:r>
          <a:endParaRPr lang="hu-HU" sz="1400" b="0" dirty="0" smtClean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r>
            <a:rPr lang="hu-HU" sz="1400" b="0" i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Melyik piac (földrajzilag, célcsoport, stb.)</a:t>
          </a:r>
          <a:endParaRPr lang="de-AT" sz="1400" b="0" i="1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2ACBBACC-18A6-4FC9-86B8-334B40ADC089}" type="parTrans" cxnId="{5ED137B0-9132-43E8-8AD0-AA9C125198E2}">
      <dgm:prSet/>
      <dgm:spPr>
        <a:ln>
          <a:solidFill>
            <a:srgbClr val="95B850"/>
          </a:solidFill>
        </a:ln>
      </dgm:spPr>
      <dgm:t>
        <a:bodyPr/>
        <a:lstStyle/>
        <a:p>
          <a:endParaRPr lang="de-AT"/>
        </a:p>
      </dgm:t>
    </dgm:pt>
    <dgm:pt modelId="{20F0A271-78FE-40D2-AF23-EB9341D9B6F3}" type="sibTrans" cxnId="{5ED137B0-9132-43E8-8AD0-AA9C125198E2}">
      <dgm:prSet/>
      <dgm:spPr/>
      <dgm:t>
        <a:bodyPr/>
        <a:lstStyle/>
        <a:p>
          <a:endParaRPr lang="de-AT"/>
        </a:p>
      </dgm:t>
    </dgm:pt>
    <dgm:pt modelId="{DD8F61CE-AA1D-4F79-8FFF-85F792B226D7}">
      <dgm:prSet phldrT="[Text]" custT="1"/>
      <dgm:spPr>
        <a:noFill/>
        <a:ln>
          <a:solidFill>
            <a:srgbClr val="95B850"/>
          </a:solidFill>
        </a:ln>
      </dgm:spPr>
      <dgm:t>
        <a:bodyPr/>
        <a:lstStyle/>
        <a:p>
          <a:r>
            <a:rPr lang="de-AT" sz="1400" b="0" dirty="0" err="1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Testimonial</a:t>
          </a:r>
          <a:endParaRPr lang="hu-HU" sz="1400" b="0" dirty="0" smtClean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r>
            <a:rPr lang="hu-HU" sz="1400" b="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Ajánlói igazolás</a:t>
          </a:r>
          <a:endParaRPr lang="de-AT" sz="1400" b="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FE8948BC-F5A6-48CD-BF50-4436DF734FE2}" type="parTrans" cxnId="{C76DA869-3D51-4D96-BA4C-6FC48F615392}">
      <dgm:prSet/>
      <dgm:spPr>
        <a:ln>
          <a:solidFill>
            <a:srgbClr val="95B850"/>
          </a:solidFill>
        </a:ln>
      </dgm:spPr>
      <dgm:t>
        <a:bodyPr/>
        <a:lstStyle/>
        <a:p>
          <a:endParaRPr lang="de-AT"/>
        </a:p>
      </dgm:t>
    </dgm:pt>
    <dgm:pt modelId="{FD73FB5B-65E3-48C1-87FE-DAA49E4707F8}" type="sibTrans" cxnId="{C76DA869-3D51-4D96-BA4C-6FC48F615392}">
      <dgm:prSet/>
      <dgm:spPr/>
      <dgm:t>
        <a:bodyPr/>
        <a:lstStyle/>
        <a:p>
          <a:endParaRPr lang="de-AT"/>
        </a:p>
      </dgm:t>
    </dgm:pt>
    <dgm:pt modelId="{1368CC77-2651-45DE-B215-949EC0839B13}">
      <dgm:prSet phldrT="[Text]" custT="1"/>
      <dgm:spPr>
        <a:noFill/>
        <a:ln>
          <a:solidFill>
            <a:srgbClr val="95B850"/>
          </a:solidFill>
        </a:ln>
      </dgm:spPr>
      <dgm:t>
        <a:bodyPr/>
        <a:lstStyle/>
        <a:p>
          <a:r>
            <a:rPr lang="de-AT" sz="1200" b="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Kooperationen:</a:t>
          </a:r>
        </a:p>
        <a:p>
          <a:r>
            <a:rPr lang="de-AT" sz="1200" b="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regionale Partner</a:t>
          </a:r>
        </a:p>
        <a:p>
          <a:r>
            <a:rPr lang="de-AT" sz="1200" b="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Wirtschaft</a:t>
          </a:r>
        </a:p>
        <a:p>
          <a:r>
            <a:rPr lang="de-AT" sz="1200" b="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Naturrelevante Partner</a:t>
          </a:r>
          <a:endParaRPr lang="hu-HU" sz="1200" b="0" dirty="0" smtClean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r>
            <a:rPr lang="hu-HU" sz="1200" b="0" i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együttműködések: térségi partnerek</a:t>
          </a:r>
        </a:p>
        <a:p>
          <a:r>
            <a:rPr lang="hu-HU" sz="1200" b="0" i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gazdaság</a:t>
          </a:r>
        </a:p>
        <a:p>
          <a:r>
            <a:rPr lang="hu-HU" sz="1200" b="0" i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természeti szempontból releváns partnerek</a:t>
          </a:r>
          <a:endParaRPr lang="de-AT" sz="1200" b="0" i="1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9B01D7CA-4144-4C89-88F0-21BC6A30FC37}" type="parTrans" cxnId="{3EE56B5B-B41A-4B8A-94E6-493529E20D8D}">
      <dgm:prSet/>
      <dgm:spPr>
        <a:ln>
          <a:solidFill>
            <a:srgbClr val="95B850"/>
          </a:solidFill>
        </a:ln>
      </dgm:spPr>
      <dgm:t>
        <a:bodyPr/>
        <a:lstStyle/>
        <a:p>
          <a:endParaRPr lang="de-AT"/>
        </a:p>
      </dgm:t>
    </dgm:pt>
    <dgm:pt modelId="{25F1557D-952B-4F42-958F-342FFDAF2D1F}" type="sibTrans" cxnId="{3EE56B5B-B41A-4B8A-94E6-493529E20D8D}">
      <dgm:prSet/>
      <dgm:spPr/>
      <dgm:t>
        <a:bodyPr/>
        <a:lstStyle/>
        <a:p>
          <a:endParaRPr lang="de-AT"/>
        </a:p>
      </dgm:t>
    </dgm:pt>
    <dgm:pt modelId="{0AC5698F-ED77-4C9B-ADA6-DB30BA9DA4CA}">
      <dgm:prSet phldrT="[Text]"/>
      <dgm:spPr>
        <a:noFill/>
        <a:ln>
          <a:solidFill>
            <a:srgbClr val="95B850"/>
          </a:solidFill>
        </a:ln>
      </dgm:spPr>
      <dgm:t>
        <a:bodyPr/>
        <a:lstStyle/>
        <a:p>
          <a:endParaRPr lang="de-AT" dirty="0">
            <a:solidFill>
              <a:schemeClr val="tx1"/>
            </a:solidFill>
          </a:endParaRPr>
        </a:p>
      </dgm:t>
    </dgm:pt>
    <dgm:pt modelId="{5EC7C4FE-92AA-4564-A312-9DE19309269F}" type="parTrans" cxnId="{6A5957F0-A769-492A-9978-B9F4D586AFF4}">
      <dgm:prSet/>
      <dgm:spPr/>
      <dgm:t>
        <a:bodyPr/>
        <a:lstStyle/>
        <a:p>
          <a:endParaRPr lang="de-AT"/>
        </a:p>
      </dgm:t>
    </dgm:pt>
    <dgm:pt modelId="{2B8F8C90-BF47-464A-8EF0-321EC1F3E7F8}" type="sibTrans" cxnId="{6A5957F0-A769-492A-9978-B9F4D586AFF4}">
      <dgm:prSet/>
      <dgm:spPr/>
      <dgm:t>
        <a:bodyPr/>
        <a:lstStyle/>
        <a:p>
          <a:endParaRPr lang="de-AT"/>
        </a:p>
      </dgm:t>
    </dgm:pt>
    <dgm:pt modelId="{93BB296A-FD05-4AFE-A9BA-5D28A2E58A40}">
      <dgm:prSet phldrT="[Text]"/>
      <dgm:spPr>
        <a:noFill/>
        <a:ln>
          <a:solidFill>
            <a:srgbClr val="95B850"/>
          </a:solidFill>
        </a:ln>
      </dgm:spPr>
      <dgm:t>
        <a:bodyPr/>
        <a:lstStyle/>
        <a:p>
          <a:endParaRPr lang="de-AT"/>
        </a:p>
      </dgm:t>
    </dgm:pt>
    <dgm:pt modelId="{66E873A3-8D7A-4C29-94EC-787FB0805CD1}" type="parTrans" cxnId="{D1287E1F-3E9E-423F-A635-3B861E5E4D60}">
      <dgm:prSet/>
      <dgm:spPr/>
      <dgm:t>
        <a:bodyPr/>
        <a:lstStyle/>
        <a:p>
          <a:endParaRPr lang="de-AT"/>
        </a:p>
      </dgm:t>
    </dgm:pt>
    <dgm:pt modelId="{65185439-42A5-4B6E-9346-51D214D2A8ED}" type="sibTrans" cxnId="{D1287E1F-3E9E-423F-A635-3B861E5E4D60}">
      <dgm:prSet/>
      <dgm:spPr/>
      <dgm:t>
        <a:bodyPr/>
        <a:lstStyle/>
        <a:p>
          <a:endParaRPr lang="de-AT"/>
        </a:p>
      </dgm:t>
    </dgm:pt>
    <dgm:pt modelId="{0A73DAF3-8F51-4471-A9B3-9B6610AD6A28}">
      <dgm:prSet phldrT="[Text]"/>
      <dgm:spPr>
        <a:noFill/>
        <a:ln>
          <a:solidFill>
            <a:srgbClr val="95B850"/>
          </a:solidFill>
        </a:ln>
      </dgm:spPr>
      <dgm:t>
        <a:bodyPr/>
        <a:lstStyle/>
        <a:p>
          <a:endParaRPr lang="de-AT" dirty="0">
            <a:solidFill>
              <a:schemeClr val="tx1"/>
            </a:solidFill>
          </a:endParaRPr>
        </a:p>
      </dgm:t>
    </dgm:pt>
    <dgm:pt modelId="{DBB318AD-A309-4E4B-8F54-A2EF3CB7D1A5}" type="parTrans" cxnId="{9CA69B28-8299-424F-A809-0211A39CF542}">
      <dgm:prSet/>
      <dgm:spPr/>
      <dgm:t>
        <a:bodyPr/>
        <a:lstStyle/>
        <a:p>
          <a:endParaRPr lang="de-AT"/>
        </a:p>
      </dgm:t>
    </dgm:pt>
    <dgm:pt modelId="{555727BE-D758-4ED9-A3E1-2BF458F4F63C}" type="sibTrans" cxnId="{9CA69B28-8299-424F-A809-0211A39CF542}">
      <dgm:prSet/>
      <dgm:spPr/>
      <dgm:t>
        <a:bodyPr/>
        <a:lstStyle/>
        <a:p>
          <a:endParaRPr lang="de-AT"/>
        </a:p>
      </dgm:t>
    </dgm:pt>
    <dgm:pt modelId="{1C16B06D-8BD0-4B7A-B507-A8A212318269}">
      <dgm:prSet phldrT="[Text]"/>
      <dgm:spPr>
        <a:noFill/>
        <a:ln>
          <a:solidFill>
            <a:srgbClr val="95B850"/>
          </a:solidFill>
        </a:ln>
      </dgm:spPr>
      <dgm:t>
        <a:bodyPr/>
        <a:lstStyle/>
        <a:p>
          <a:endParaRPr lang="de-AT"/>
        </a:p>
      </dgm:t>
    </dgm:pt>
    <dgm:pt modelId="{DEE0AA18-62D6-48E2-BA14-84C92D2BA545}" type="parTrans" cxnId="{F87B59CB-275A-449D-B1B0-8D9707D91222}">
      <dgm:prSet/>
      <dgm:spPr/>
      <dgm:t>
        <a:bodyPr/>
        <a:lstStyle/>
        <a:p>
          <a:endParaRPr lang="de-AT"/>
        </a:p>
      </dgm:t>
    </dgm:pt>
    <dgm:pt modelId="{3E90C23C-E948-4689-9AFA-9A528D663898}" type="sibTrans" cxnId="{F87B59CB-275A-449D-B1B0-8D9707D91222}">
      <dgm:prSet/>
      <dgm:spPr/>
      <dgm:t>
        <a:bodyPr/>
        <a:lstStyle/>
        <a:p>
          <a:endParaRPr lang="de-AT"/>
        </a:p>
      </dgm:t>
    </dgm:pt>
    <dgm:pt modelId="{886B7CC9-5C88-4E3E-99EA-A4EFD5A79FB4}">
      <dgm:prSet phldrT="[Text]"/>
      <dgm:spPr>
        <a:noFill/>
        <a:ln>
          <a:solidFill>
            <a:srgbClr val="95B850"/>
          </a:solidFill>
        </a:ln>
      </dgm:spPr>
      <dgm:t>
        <a:bodyPr/>
        <a:lstStyle/>
        <a:p>
          <a:endParaRPr lang="de-AT"/>
        </a:p>
      </dgm:t>
    </dgm:pt>
    <dgm:pt modelId="{584D8C32-5663-4187-874A-9EBE8F53079C}" type="parTrans" cxnId="{5CC06D82-1A8F-468B-810D-A582D11648FD}">
      <dgm:prSet/>
      <dgm:spPr/>
      <dgm:t>
        <a:bodyPr/>
        <a:lstStyle/>
        <a:p>
          <a:endParaRPr lang="de-AT"/>
        </a:p>
      </dgm:t>
    </dgm:pt>
    <dgm:pt modelId="{4879380B-102E-4A4D-9ADC-AD85CBBA08B1}" type="sibTrans" cxnId="{5CC06D82-1A8F-468B-810D-A582D11648FD}">
      <dgm:prSet/>
      <dgm:spPr/>
      <dgm:t>
        <a:bodyPr/>
        <a:lstStyle/>
        <a:p>
          <a:endParaRPr lang="de-AT"/>
        </a:p>
      </dgm:t>
    </dgm:pt>
    <dgm:pt modelId="{F5F1999B-BA0A-4C4B-8F71-21238FE67772}">
      <dgm:prSet phldrT="[Text]"/>
      <dgm:spPr>
        <a:noFill/>
        <a:ln>
          <a:solidFill>
            <a:srgbClr val="95B850"/>
          </a:solidFill>
        </a:ln>
      </dgm:spPr>
      <dgm:t>
        <a:bodyPr/>
        <a:lstStyle/>
        <a:p>
          <a:endParaRPr lang="de-AT" dirty="0">
            <a:solidFill>
              <a:schemeClr val="tx1"/>
            </a:solidFill>
          </a:endParaRPr>
        </a:p>
      </dgm:t>
    </dgm:pt>
    <dgm:pt modelId="{9A64032B-480D-48CA-A60D-9EB3E893810E}" type="parTrans" cxnId="{D7D87747-FC59-4586-A7C6-0476417FFD9E}">
      <dgm:prSet/>
      <dgm:spPr/>
      <dgm:t>
        <a:bodyPr/>
        <a:lstStyle/>
        <a:p>
          <a:endParaRPr lang="de-AT"/>
        </a:p>
      </dgm:t>
    </dgm:pt>
    <dgm:pt modelId="{97B06516-B8B0-4F5F-A8FD-0A14352162D7}" type="sibTrans" cxnId="{D7D87747-FC59-4586-A7C6-0476417FFD9E}">
      <dgm:prSet/>
      <dgm:spPr/>
      <dgm:t>
        <a:bodyPr/>
        <a:lstStyle/>
        <a:p>
          <a:endParaRPr lang="de-AT"/>
        </a:p>
      </dgm:t>
    </dgm:pt>
    <dgm:pt modelId="{C21F447C-8232-4EAA-9CCA-69F184BCDDF1}">
      <dgm:prSet phldrT="[Text]" custScaleX="143599" custRadScaleRad="136832" custRadScaleInc="11604"/>
      <dgm:spPr>
        <a:noFill/>
        <a:ln>
          <a:solidFill>
            <a:srgbClr val="95B850"/>
          </a:solidFill>
        </a:ln>
      </dgm:spPr>
      <dgm:t>
        <a:bodyPr/>
        <a:lstStyle/>
        <a:p>
          <a:endParaRPr lang="de-AT"/>
        </a:p>
      </dgm:t>
    </dgm:pt>
    <dgm:pt modelId="{28004637-234A-4F71-BBD7-6F0F5745CEA7}" type="parTrans" cxnId="{F16186D0-C6E6-481A-9842-A4AF99EDC42F}">
      <dgm:prSet/>
      <dgm:spPr/>
      <dgm:t>
        <a:bodyPr/>
        <a:lstStyle/>
        <a:p>
          <a:endParaRPr lang="de-AT"/>
        </a:p>
      </dgm:t>
    </dgm:pt>
    <dgm:pt modelId="{6A659CC9-11D6-4F4C-A076-17336A576D81}" type="sibTrans" cxnId="{F16186D0-C6E6-481A-9842-A4AF99EDC42F}">
      <dgm:prSet/>
      <dgm:spPr/>
      <dgm:t>
        <a:bodyPr/>
        <a:lstStyle/>
        <a:p>
          <a:endParaRPr lang="de-AT"/>
        </a:p>
      </dgm:t>
    </dgm:pt>
    <dgm:pt modelId="{D959779A-0BAF-4A98-9F5A-B346A7D6C44F}" type="pres">
      <dgm:prSet presAssocID="{AE081D4B-F292-40B0-928D-A716E37DC62E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de-AT"/>
        </a:p>
      </dgm:t>
    </dgm:pt>
    <dgm:pt modelId="{6D884A02-C6DA-4B4B-B1A0-F7CE3D92A48A}" type="pres">
      <dgm:prSet presAssocID="{8044F109-4A32-4357-83B0-80B37C39273C}" presName="singleCycle" presStyleCnt="0"/>
      <dgm:spPr/>
    </dgm:pt>
    <dgm:pt modelId="{D0C46895-AEFA-4609-8D85-B3B9891416B1}" type="pres">
      <dgm:prSet presAssocID="{8044F109-4A32-4357-83B0-80B37C39273C}" presName="singleCenter" presStyleLbl="node1" presStyleIdx="0" presStyleCnt="8" custScaleX="192570" custScaleY="57328">
        <dgm:presLayoutVars>
          <dgm:chMax val="7"/>
          <dgm:chPref val="7"/>
        </dgm:presLayoutVars>
      </dgm:prSet>
      <dgm:spPr/>
      <dgm:t>
        <a:bodyPr/>
        <a:lstStyle/>
        <a:p>
          <a:endParaRPr lang="de-AT"/>
        </a:p>
      </dgm:t>
    </dgm:pt>
    <dgm:pt modelId="{1573167C-FDA5-4C8D-B1D4-BEDD995236D3}" type="pres">
      <dgm:prSet presAssocID="{799BE504-1664-4798-A791-DACF76BAC63A}" presName="Name56" presStyleLbl="parChTrans1D2" presStyleIdx="0" presStyleCnt="7"/>
      <dgm:spPr/>
      <dgm:t>
        <a:bodyPr/>
        <a:lstStyle/>
        <a:p>
          <a:endParaRPr lang="de-AT"/>
        </a:p>
      </dgm:t>
    </dgm:pt>
    <dgm:pt modelId="{A685773D-B09E-450A-84B7-72683A6ED1D9}" type="pres">
      <dgm:prSet presAssocID="{B52AD579-C03E-44B0-93C7-46BE5734F9B0}" presName="text0" presStyleLbl="node1" presStyleIdx="1" presStyleCnt="8" custScaleX="93940" custScaleY="48729" custRadScaleRad="76439" custRadScaleInc="6434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DA3A2DB9-2313-443F-8638-1F1C66D3997B}" type="pres">
      <dgm:prSet presAssocID="{88B51C39-138E-46A4-8E6B-D6825A0DE8A9}" presName="Name56" presStyleLbl="parChTrans1D2" presStyleIdx="1" presStyleCnt="7"/>
      <dgm:spPr/>
      <dgm:t>
        <a:bodyPr/>
        <a:lstStyle/>
        <a:p>
          <a:endParaRPr lang="de-AT"/>
        </a:p>
      </dgm:t>
    </dgm:pt>
    <dgm:pt modelId="{7292F06E-DD9C-4085-914E-44F579710A1C}" type="pres">
      <dgm:prSet presAssocID="{76EF4525-2FBF-4DC5-A571-9D0CCE0DA58C}" presName="text0" presStyleLbl="node1" presStyleIdx="2" presStyleCnt="8" custScaleX="98914" custScaleY="52000" custRadScaleRad="112952" custRadScaleInc="-59521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252A1E87-9E99-4167-9EA3-E183756BF334}" type="pres">
      <dgm:prSet presAssocID="{22B19853-D882-4F75-BC77-F85E14626A12}" presName="Name56" presStyleLbl="parChTrans1D2" presStyleIdx="2" presStyleCnt="7"/>
      <dgm:spPr/>
      <dgm:t>
        <a:bodyPr/>
        <a:lstStyle/>
        <a:p>
          <a:endParaRPr lang="de-AT"/>
        </a:p>
      </dgm:t>
    </dgm:pt>
    <dgm:pt modelId="{C9D56EE0-3DCC-406F-8DC3-AF14A6496BE2}" type="pres">
      <dgm:prSet presAssocID="{2B03C713-45F2-4A82-ADAA-772F83B05BA0}" presName="text0" presStyleLbl="node1" presStyleIdx="3" presStyleCnt="8" custScaleX="133863" custScaleY="62133" custRadScaleRad="119835" custRadScaleInc="-118442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72832B34-BA01-4950-BB33-A5BEA8C3FAAD}" type="pres">
      <dgm:prSet presAssocID="{9B1A118E-81A3-4D98-B84C-070731649BB2}" presName="Name56" presStyleLbl="parChTrans1D2" presStyleIdx="3" presStyleCnt="7"/>
      <dgm:spPr/>
      <dgm:t>
        <a:bodyPr/>
        <a:lstStyle/>
        <a:p>
          <a:endParaRPr lang="de-AT"/>
        </a:p>
      </dgm:t>
    </dgm:pt>
    <dgm:pt modelId="{2880B187-B59B-4924-B4F4-E809C4F7339A}" type="pres">
      <dgm:prSet presAssocID="{89955E35-6BD1-4BD9-92C8-E9CEAD278795}" presName="text0" presStyleLbl="node1" presStyleIdx="4" presStyleCnt="8" custScaleX="191886" custScaleY="59194" custRadScaleRad="103652" custRadScaleInc="-135454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6EABCD73-2E9D-41AF-8E49-EB66671B2677}" type="pres">
      <dgm:prSet presAssocID="{2ACBBACC-18A6-4FC9-86B8-334B40ADC089}" presName="Name56" presStyleLbl="parChTrans1D2" presStyleIdx="4" presStyleCnt="7"/>
      <dgm:spPr/>
      <dgm:t>
        <a:bodyPr/>
        <a:lstStyle/>
        <a:p>
          <a:endParaRPr lang="de-AT"/>
        </a:p>
      </dgm:t>
    </dgm:pt>
    <dgm:pt modelId="{BAE0B30A-5B1A-4607-8670-D1755BB4AC53}" type="pres">
      <dgm:prSet presAssocID="{07E3C96A-491C-4196-BEAF-8F00B883A031}" presName="text0" presStyleLbl="node1" presStyleIdx="5" presStyleCnt="8" custScaleX="292820" custScaleY="99872" custRadScaleRad="97229" custRadScaleInc="-688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BA10C50C-936B-4B1B-B803-5A1579C47F6A}" type="pres">
      <dgm:prSet presAssocID="{FE8948BC-F5A6-48CD-BF50-4436DF734FE2}" presName="Name56" presStyleLbl="parChTrans1D2" presStyleIdx="5" presStyleCnt="7"/>
      <dgm:spPr/>
      <dgm:t>
        <a:bodyPr/>
        <a:lstStyle/>
        <a:p>
          <a:endParaRPr lang="de-AT"/>
        </a:p>
      </dgm:t>
    </dgm:pt>
    <dgm:pt modelId="{5725D7AC-57CA-4742-A6B8-A29A473572B5}" type="pres">
      <dgm:prSet presAssocID="{DD8F61CE-AA1D-4F79-8FFF-85F792B226D7}" presName="text0" presStyleLbl="node1" presStyleIdx="6" presStyleCnt="8" custScaleX="140892" custScaleY="66332" custRadScaleRad="118126" custRadScaleInc="-5149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9756E0A3-8857-4E6F-BF6E-36149DBAFC07}" type="pres">
      <dgm:prSet presAssocID="{9B01D7CA-4144-4C89-88F0-21BC6A30FC37}" presName="Name56" presStyleLbl="parChTrans1D2" presStyleIdx="6" presStyleCnt="7"/>
      <dgm:spPr/>
      <dgm:t>
        <a:bodyPr/>
        <a:lstStyle/>
        <a:p>
          <a:endParaRPr lang="de-AT"/>
        </a:p>
      </dgm:t>
    </dgm:pt>
    <dgm:pt modelId="{5B27EAEF-0C29-442C-853D-BA24AFE3F577}" type="pres">
      <dgm:prSet presAssocID="{1368CC77-2651-45DE-B215-949EC0839B13}" presName="text0" presStyleLbl="node1" presStyleIdx="7" presStyleCnt="8" custScaleX="183532" custScaleY="266930" custRadScaleRad="127107" custRadScaleInc="-23524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</dgm:ptLst>
  <dgm:cxnLst>
    <dgm:cxn modelId="{14BD79AC-2AAF-4F11-B512-9ED9CE6EC398}" type="presOf" srcId="{22B19853-D882-4F75-BC77-F85E14626A12}" destId="{252A1E87-9E99-4167-9EA3-E183756BF334}" srcOrd="0" destOrd="0" presId="urn:microsoft.com/office/officeart/2008/layout/RadialCluster"/>
    <dgm:cxn modelId="{C52E61F2-D8AC-44EC-AEFB-2A8ABAC9BB32}" type="presOf" srcId="{88B51C39-138E-46A4-8E6B-D6825A0DE8A9}" destId="{DA3A2DB9-2313-443F-8638-1F1C66D3997B}" srcOrd="0" destOrd="0" presId="urn:microsoft.com/office/officeart/2008/layout/RadialCluster"/>
    <dgm:cxn modelId="{F16186D0-C6E6-481A-9842-A4AF99EDC42F}" srcId="{AE081D4B-F292-40B0-928D-A716E37DC62E}" destId="{C21F447C-8232-4EAA-9CCA-69F184BCDDF1}" srcOrd="4" destOrd="0" parTransId="{28004637-234A-4F71-BBD7-6F0F5745CEA7}" sibTransId="{6A659CC9-11D6-4F4C-A076-17336A576D81}"/>
    <dgm:cxn modelId="{4F2C090F-3F34-49AF-AF89-DE15DC289CE8}" srcId="{AE081D4B-F292-40B0-928D-A716E37DC62E}" destId="{8044F109-4A32-4357-83B0-80B37C39273C}" srcOrd="0" destOrd="0" parTransId="{6362E3C3-85AC-48FB-BEBC-FDC6C44DF9C1}" sibTransId="{D4E061B6-A8A4-4B6D-AFC7-CC89B3F502BE}"/>
    <dgm:cxn modelId="{5CC06D82-1A8F-468B-810D-A582D11648FD}" srcId="{8044F109-4A32-4357-83B0-80B37C39273C}" destId="{886B7CC9-5C88-4E3E-99EA-A4EFD5A79FB4}" srcOrd="8" destOrd="0" parTransId="{584D8C32-5663-4187-874A-9EBE8F53079C}" sibTransId="{4879380B-102E-4A4D-9ADC-AD85CBBA08B1}"/>
    <dgm:cxn modelId="{2AE7991E-6839-41DF-9FFE-F5D810AC8F0C}" type="presOf" srcId="{89955E35-6BD1-4BD9-92C8-E9CEAD278795}" destId="{2880B187-B59B-4924-B4F4-E809C4F7339A}" srcOrd="0" destOrd="0" presId="urn:microsoft.com/office/officeart/2008/layout/RadialCluster"/>
    <dgm:cxn modelId="{D1287E1F-3E9E-423F-A635-3B861E5E4D60}" srcId="{0A73DAF3-8F51-4471-A9B3-9B6610AD6A28}" destId="{93BB296A-FD05-4AFE-A9BA-5D28A2E58A40}" srcOrd="0" destOrd="0" parTransId="{66E873A3-8D7A-4C29-94EC-787FB0805CD1}" sibTransId="{65185439-42A5-4B6E-9346-51D214D2A8ED}"/>
    <dgm:cxn modelId="{64D7803F-E85F-4B39-A05E-656C0F0DF6D7}" srcId="{8044F109-4A32-4357-83B0-80B37C39273C}" destId="{B52AD579-C03E-44B0-93C7-46BE5734F9B0}" srcOrd="0" destOrd="0" parTransId="{799BE504-1664-4798-A791-DACF76BAC63A}" sibTransId="{4256B898-59B4-450B-ACB1-8A5622469C87}"/>
    <dgm:cxn modelId="{7703C219-93C7-420A-BAF8-8B376606B993}" type="presOf" srcId="{9B01D7CA-4144-4C89-88F0-21BC6A30FC37}" destId="{9756E0A3-8857-4E6F-BF6E-36149DBAFC07}" srcOrd="0" destOrd="0" presId="urn:microsoft.com/office/officeart/2008/layout/RadialCluster"/>
    <dgm:cxn modelId="{B1BA40D5-EC86-46F7-A983-B7480F69BCD9}" srcId="{8044F109-4A32-4357-83B0-80B37C39273C}" destId="{76EF4525-2FBF-4DC5-A571-9D0CCE0DA58C}" srcOrd="1" destOrd="0" parTransId="{88B51C39-138E-46A4-8E6B-D6825A0DE8A9}" sibTransId="{4D36DBF3-399F-4B22-A668-FFCEF8227134}"/>
    <dgm:cxn modelId="{7BA7B23E-F10A-492B-BA11-FA17BD942995}" srcId="{AE081D4B-F292-40B0-928D-A716E37DC62E}" destId="{B60BDC42-7F1C-4957-AC71-7BC7C69E86B9}" srcOrd="3" destOrd="0" parTransId="{0F9095B3-424E-45F9-9900-FF2E1C638A8D}" sibTransId="{3A2220CC-95DA-45FF-9BED-C38B0FF19A85}"/>
    <dgm:cxn modelId="{E8116B12-E14C-4616-935D-5BD3298107B2}" srcId="{8044F109-4A32-4357-83B0-80B37C39273C}" destId="{2B03C713-45F2-4A82-ADAA-772F83B05BA0}" srcOrd="2" destOrd="0" parTransId="{22B19853-D882-4F75-BC77-F85E14626A12}" sibTransId="{580A1C17-8B41-4A23-891C-7AEB14FA6338}"/>
    <dgm:cxn modelId="{DD0B78BE-EB22-4393-A7AB-12AC3D1181D4}" type="presOf" srcId="{2ACBBACC-18A6-4FC9-86B8-334B40ADC089}" destId="{6EABCD73-2E9D-41AF-8E49-EB66671B2677}" srcOrd="0" destOrd="0" presId="urn:microsoft.com/office/officeart/2008/layout/RadialCluster"/>
    <dgm:cxn modelId="{C76DA869-3D51-4D96-BA4C-6FC48F615392}" srcId="{8044F109-4A32-4357-83B0-80B37C39273C}" destId="{DD8F61CE-AA1D-4F79-8FFF-85F792B226D7}" srcOrd="5" destOrd="0" parTransId="{FE8948BC-F5A6-48CD-BF50-4436DF734FE2}" sibTransId="{FD73FB5B-65E3-48C1-87FE-DAA49E4707F8}"/>
    <dgm:cxn modelId="{5ED137B0-9132-43E8-8AD0-AA9C125198E2}" srcId="{8044F109-4A32-4357-83B0-80B37C39273C}" destId="{07E3C96A-491C-4196-BEAF-8F00B883A031}" srcOrd="4" destOrd="0" parTransId="{2ACBBACC-18A6-4FC9-86B8-334B40ADC089}" sibTransId="{20F0A271-78FE-40D2-AF23-EB9341D9B6F3}"/>
    <dgm:cxn modelId="{3EE56B5B-B41A-4B8A-94E6-493529E20D8D}" srcId="{8044F109-4A32-4357-83B0-80B37C39273C}" destId="{1368CC77-2651-45DE-B215-949EC0839B13}" srcOrd="6" destOrd="0" parTransId="{9B01D7CA-4144-4C89-88F0-21BC6A30FC37}" sibTransId="{25F1557D-952B-4F42-958F-342FFDAF2D1F}"/>
    <dgm:cxn modelId="{6A5957F0-A769-492A-9978-B9F4D586AFF4}" srcId="{AE081D4B-F292-40B0-928D-A716E37DC62E}" destId="{0AC5698F-ED77-4C9B-ADA6-DB30BA9DA4CA}" srcOrd="2" destOrd="0" parTransId="{5EC7C4FE-92AA-4564-A312-9DE19309269F}" sibTransId="{2B8F8C90-BF47-464A-8EF0-321EC1F3E7F8}"/>
    <dgm:cxn modelId="{A438CBDF-6024-4116-907E-95E5180471A9}" type="presOf" srcId="{76EF4525-2FBF-4DC5-A571-9D0CCE0DA58C}" destId="{7292F06E-DD9C-4085-914E-44F579710A1C}" srcOrd="0" destOrd="0" presId="urn:microsoft.com/office/officeart/2008/layout/RadialCluster"/>
    <dgm:cxn modelId="{6EF2C476-625B-451E-9A31-39EE280C7FDD}" type="presOf" srcId="{07E3C96A-491C-4196-BEAF-8F00B883A031}" destId="{BAE0B30A-5B1A-4607-8670-D1755BB4AC53}" srcOrd="0" destOrd="0" presId="urn:microsoft.com/office/officeart/2008/layout/RadialCluster"/>
    <dgm:cxn modelId="{F87B59CB-275A-449D-B1B0-8D9707D91222}" srcId="{8044F109-4A32-4357-83B0-80B37C39273C}" destId="{1C16B06D-8BD0-4B7A-B507-A8A212318269}" srcOrd="7" destOrd="0" parTransId="{DEE0AA18-62D6-48E2-BA14-84C92D2BA545}" sibTransId="{3E90C23C-E948-4689-9AFA-9A528D663898}"/>
    <dgm:cxn modelId="{16330D72-3D28-471F-A3DB-DA17ABB3C53A}" type="presOf" srcId="{2B03C713-45F2-4A82-ADAA-772F83B05BA0}" destId="{C9D56EE0-3DCC-406F-8DC3-AF14A6496BE2}" srcOrd="0" destOrd="0" presId="urn:microsoft.com/office/officeart/2008/layout/RadialCluster"/>
    <dgm:cxn modelId="{F7F2C5EA-7920-4C37-87D5-C2650378226A}" type="presOf" srcId="{FE8948BC-F5A6-48CD-BF50-4436DF734FE2}" destId="{BA10C50C-936B-4B1B-B803-5A1579C47F6A}" srcOrd="0" destOrd="0" presId="urn:microsoft.com/office/officeart/2008/layout/RadialCluster"/>
    <dgm:cxn modelId="{DD5DC46B-E830-4B29-B9A4-46BEDF42B158}" type="presOf" srcId="{AE081D4B-F292-40B0-928D-A716E37DC62E}" destId="{D959779A-0BAF-4A98-9F5A-B346A7D6C44F}" srcOrd="0" destOrd="0" presId="urn:microsoft.com/office/officeart/2008/layout/RadialCluster"/>
    <dgm:cxn modelId="{E11A4500-B39E-4C92-AD6A-68CEC8D51C00}" type="presOf" srcId="{9B1A118E-81A3-4D98-B84C-070731649BB2}" destId="{72832B34-BA01-4950-BB33-A5BEA8C3FAAD}" srcOrd="0" destOrd="0" presId="urn:microsoft.com/office/officeart/2008/layout/RadialCluster"/>
    <dgm:cxn modelId="{B66D3E41-EEB1-4232-AB70-CE113C3F9B3F}" srcId="{8044F109-4A32-4357-83B0-80B37C39273C}" destId="{89955E35-6BD1-4BD9-92C8-E9CEAD278795}" srcOrd="3" destOrd="0" parTransId="{9B1A118E-81A3-4D98-B84C-070731649BB2}" sibTransId="{9A0228C6-32BD-4FB0-91C9-9860A4C2E649}"/>
    <dgm:cxn modelId="{D7D87747-FC59-4586-A7C6-0476417FFD9E}" srcId="{8044F109-4A32-4357-83B0-80B37C39273C}" destId="{F5F1999B-BA0A-4C4B-8F71-21238FE67772}" srcOrd="9" destOrd="0" parTransId="{9A64032B-480D-48CA-A60D-9EB3E893810E}" sibTransId="{97B06516-B8B0-4F5F-A8FD-0A14352162D7}"/>
    <dgm:cxn modelId="{9CA69B28-8299-424F-A809-0211A39CF542}" srcId="{AE081D4B-F292-40B0-928D-A716E37DC62E}" destId="{0A73DAF3-8F51-4471-A9B3-9B6610AD6A28}" srcOrd="1" destOrd="0" parTransId="{DBB318AD-A309-4E4B-8F54-A2EF3CB7D1A5}" sibTransId="{555727BE-D758-4ED9-A3E1-2BF458F4F63C}"/>
    <dgm:cxn modelId="{DEEB5D5C-33D0-40FE-99DF-2CA7E168C9F0}" type="presOf" srcId="{799BE504-1664-4798-A791-DACF76BAC63A}" destId="{1573167C-FDA5-4C8D-B1D4-BEDD995236D3}" srcOrd="0" destOrd="0" presId="urn:microsoft.com/office/officeart/2008/layout/RadialCluster"/>
    <dgm:cxn modelId="{6A734CF4-E543-4FC8-872E-BBC2DA97370F}" type="presOf" srcId="{B52AD579-C03E-44B0-93C7-46BE5734F9B0}" destId="{A685773D-B09E-450A-84B7-72683A6ED1D9}" srcOrd="0" destOrd="0" presId="urn:microsoft.com/office/officeart/2008/layout/RadialCluster"/>
    <dgm:cxn modelId="{C6FAF93A-7CA2-4E1B-B660-D7DA5333CFE0}" type="presOf" srcId="{8044F109-4A32-4357-83B0-80B37C39273C}" destId="{D0C46895-AEFA-4609-8D85-B3B9891416B1}" srcOrd="0" destOrd="0" presId="urn:microsoft.com/office/officeart/2008/layout/RadialCluster"/>
    <dgm:cxn modelId="{81AD8AC0-01CA-47F8-8960-1E2C920E8678}" type="presOf" srcId="{DD8F61CE-AA1D-4F79-8FFF-85F792B226D7}" destId="{5725D7AC-57CA-4742-A6B8-A29A473572B5}" srcOrd="0" destOrd="0" presId="urn:microsoft.com/office/officeart/2008/layout/RadialCluster"/>
    <dgm:cxn modelId="{4DF27500-C233-440D-9AA3-1DFE156BC297}" type="presOf" srcId="{1368CC77-2651-45DE-B215-949EC0839B13}" destId="{5B27EAEF-0C29-442C-853D-BA24AFE3F577}" srcOrd="0" destOrd="0" presId="urn:microsoft.com/office/officeart/2008/layout/RadialCluster"/>
    <dgm:cxn modelId="{69FF7A7E-5406-4D56-B3CB-B09716F4861F}" type="presParOf" srcId="{D959779A-0BAF-4A98-9F5A-B346A7D6C44F}" destId="{6D884A02-C6DA-4B4B-B1A0-F7CE3D92A48A}" srcOrd="0" destOrd="0" presId="urn:microsoft.com/office/officeart/2008/layout/RadialCluster"/>
    <dgm:cxn modelId="{FA602987-C4DB-48CC-A40D-6E9B824931E2}" type="presParOf" srcId="{6D884A02-C6DA-4B4B-B1A0-F7CE3D92A48A}" destId="{D0C46895-AEFA-4609-8D85-B3B9891416B1}" srcOrd="0" destOrd="0" presId="urn:microsoft.com/office/officeart/2008/layout/RadialCluster"/>
    <dgm:cxn modelId="{4F436050-2957-47BD-8237-EEFF902ADAF9}" type="presParOf" srcId="{6D884A02-C6DA-4B4B-B1A0-F7CE3D92A48A}" destId="{1573167C-FDA5-4C8D-B1D4-BEDD995236D3}" srcOrd="1" destOrd="0" presId="urn:microsoft.com/office/officeart/2008/layout/RadialCluster"/>
    <dgm:cxn modelId="{D11CD015-BD98-4FDF-8901-F8B243AAADC1}" type="presParOf" srcId="{6D884A02-C6DA-4B4B-B1A0-F7CE3D92A48A}" destId="{A685773D-B09E-450A-84B7-72683A6ED1D9}" srcOrd="2" destOrd="0" presId="urn:microsoft.com/office/officeart/2008/layout/RadialCluster"/>
    <dgm:cxn modelId="{67623E3E-9A1B-4354-B978-B051B8ADB21D}" type="presParOf" srcId="{6D884A02-C6DA-4B4B-B1A0-F7CE3D92A48A}" destId="{DA3A2DB9-2313-443F-8638-1F1C66D3997B}" srcOrd="3" destOrd="0" presId="urn:microsoft.com/office/officeart/2008/layout/RadialCluster"/>
    <dgm:cxn modelId="{1E2D79EE-784F-476F-8F29-7E697AAAA817}" type="presParOf" srcId="{6D884A02-C6DA-4B4B-B1A0-F7CE3D92A48A}" destId="{7292F06E-DD9C-4085-914E-44F579710A1C}" srcOrd="4" destOrd="0" presId="urn:microsoft.com/office/officeart/2008/layout/RadialCluster"/>
    <dgm:cxn modelId="{D3078D5D-C51A-4973-9AB2-68EEA67FB811}" type="presParOf" srcId="{6D884A02-C6DA-4B4B-B1A0-F7CE3D92A48A}" destId="{252A1E87-9E99-4167-9EA3-E183756BF334}" srcOrd="5" destOrd="0" presId="urn:microsoft.com/office/officeart/2008/layout/RadialCluster"/>
    <dgm:cxn modelId="{2900A148-6A6B-4834-8F8C-00E6B40DA07C}" type="presParOf" srcId="{6D884A02-C6DA-4B4B-B1A0-F7CE3D92A48A}" destId="{C9D56EE0-3DCC-406F-8DC3-AF14A6496BE2}" srcOrd="6" destOrd="0" presId="urn:microsoft.com/office/officeart/2008/layout/RadialCluster"/>
    <dgm:cxn modelId="{57805BF6-0699-43F0-A088-570E26D29AFB}" type="presParOf" srcId="{6D884A02-C6DA-4B4B-B1A0-F7CE3D92A48A}" destId="{72832B34-BA01-4950-BB33-A5BEA8C3FAAD}" srcOrd="7" destOrd="0" presId="urn:microsoft.com/office/officeart/2008/layout/RadialCluster"/>
    <dgm:cxn modelId="{96763551-9AD5-432D-8B4C-048F88F3D2D7}" type="presParOf" srcId="{6D884A02-C6DA-4B4B-B1A0-F7CE3D92A48A}" destId="{2880B187-B59B-4924-B4F4-E809C4F7339A}" srcOrd="8" destOrd="0" presId="urn:microsoft.com/office/officeart/2008/layout/RadialCluster"/>
    <dgm:cxn modelId="{39042DF3-3C3E-4C1B-BD6E-1673C27DF9C5}" type="presParOf" srcId="{6D884A02-C6DA-4B4B-B1A0-F7CE3D92A48A}" destId="{6EABCD73-2E9D-41AF-8E49-EB66671B2677}" srcOrd="9" destOrd="0" presId="urn:microsoft.com/office/officeart/2008/layout/RadialCluster"/>
    <dgm:cxn modelId="{D5583E99-70D0-491F-97A6-A8F36FA54118}" type="presParOf" srcId="{6D884A02-C6DA-4B4B-B1A0-F7CE3D92A48A}" destId="{BAE0B30A-5B1A-4607-8670-D1755BB4AC53}" srcOrd="10" destOrd="0" presId="urn:microsoft.com/office/officeart/2008/layout/RadialCluster"/>
    <dgm:cxn modelId="{02C716FA-8D45-45CB-86C1-AB6FDCF8DBE5}" type="presParOf" srcId="{6D884A02-C6DA-4B4B-B1A0-F7CE3D92A48A}" destId="{BA10C50C-936B-4B1B-B803-5A1579C47F6A}" srcOrd="11" destOrd="0" presId="urn:microsoft.com/office/officeart/2008/layout/RadialCluster"/>
    <dgm:cxn modelId="{6BF958FB-8955-47E8-9817-80C87188E4D1}" type="presParOf" srcId="{6D884A02-C6DA-4B4B-B1A0-F7CE3D92A48A}" destId="{5725D7AC-57CA-4742-A6B8-A29A473572B5}" srcOrd="12" destOrd="0" presId="urn:microsoft.com/office/officeart/2008/layout/RadialCluster"/>
    <dgm:cxn modelId="{31CF444A-40FB-4B77-85D5-E0713893CAEF}" type="presParOf" srcId="{6D884A02-C6DA-4B4B-B1A0-F7CE3D92A48A}" destId="{9756E0A3-8857-4E6F-BF6E-36149DBAFC07}" srcOrd="13" destOrd="0" presId="urn:microsoft.com/office/officeart/2008/layout/RadialCluster"/>
    <dgm:cxn modelId="{93281D9A-892D-487F-BD92-ADBB410764FB}" type="presParOf" srcId="{6D884A02-C6DA-4B4B-B1A0-F7CE3D92A48A}" destId="{5B27EAEF-0C29-442C-853D-BA24AFE3F577}" srcOrd="1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E081D4B-F292-40B0-928D-A716E37DC62E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AT"/>
        </a:p>
      </dgm:t>
    </dgm:pt>
    <dgm:pt modelId="{8044F109-4A32-4357-83B0-80B37C39273C}">
      <dgm:prSet phldrT="[Text]" custT="1"/>
      <dgm:spPr>
        <a:solidFill>
          <a:srgbClr val="95B850"/>
        </a:solidFill>
      </dgm:spPr>
      <dgm:t>
        <a:bodyPr/>
        <a:lstStyle/>
        <a:p>
          <a:r>
            <a:rPr lang="de-AT" sz="14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Natur Erlebnis Tage</a:t>
          </a:r>
          <a:endParaRPr lang="hu-HU" sz="1400" b="1" dirty="0" smtClean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r>
            <a:rPr lang="hu-HU" sz="1400" b="1" i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Természeti</a:t>
          </a:r>
          <a:endParaRPr lang="de-AT" sz="1400" b="1" i="1" dirty="0" smtClean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r>
            <a:rPr lang="hu-HU" sz="1400" b="1" i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Élmény</a:t>
          </a:r>
          <a:endParaRPr lang="de-AT" sz="1400" b="1" i="1" dirty="0" smtClean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r>
            <a:rPr lang="hu-HU" sz="1400" b="1" i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Napok</a:t>
          </a:r>
          <a:endParaRPr lang="de-AT" sz="1400" b="1" i="1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6362E3C3-85AC-48FB-BEBC-FDC6C44DF9C1}" type="parTrans" cxnId="{4F2C090F-3F34-49AF-AF89-DE15DC289CE8}">
      <dgm:prSet/>
      <dgm:spPr/>
      <dgm:t>
        <a:bodyPr/>
        <a:lstStyle/>
        <a:p>
          <a:endParaRPr lang="de-AT"/>
        </a:p>
      </dgm:t>
    </dgm:pt>
    <dgm:pt modelId="{D4E061B6-A8A4-4B6D-AFC7-CC89B3F502BE}" type="sibTrans" cxnId="{4F2C090F-3F34-49AF-AF89-DE15DC289CE8}">
      <dgm:prSet/>
      <dgm:spPr/>
      <dgm:t>
        <a:bodyPr/>
        <a:lstStyle/>
        <a:p>
          <a:endParaRPr lang="de-AT"/>
        </a:p>
      </dgm:t>
    </dgm:pt>
    <dgm:pt modelId="{2E7AC9F2-342D-49CA-A33F-B92310A312D2}">
      <dgm:prSet phldrT="[Text]" custT="1"/>
      <dgm:spPr>
        <a:noFill/>
        <a:ln>
          <a:solidFill>
            <a:srgbClr val="95B850"/>
          </a:solidFill>
        </a:ln>
      </dgm:spPr>
      <dgm:t>
        <a:bodyPr/>
        <a:lstStyle/>
        <a:p>
          <a:r>
            <a:rPr lang="de-AT" sz="1400" b="1" dirty="0" err="1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Pannonien</a:t>
          </a:r>
          <a:r>
            <a:rPr lang="de-AT" sz="1400" b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de-AT" sz="1400" b="1" dirty="0" err="1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Birdexperience</a:t>
          </a:r>
          <a:endParaRPr lang="de-AT" sz="1400" b="1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1E182850-6D2E-4A75-94AA-733A998CBACB}" type="parTrans" cxnId="{2AC7B375-15F6-4292-87B0-1F407F96100C}">
      <dgm:prSet/>
      <dgm:spPr>
        <a:ln>
          <a:solidFill>
            <a:srgbClr val="95B850"/>
          </a:solidFill>
        </a:ln>
      </dgm:spPr>
      <dgm:t>
        <a:bodyPr/>
        <a:lstStyle/>
        <a:p>
          <a:endParaRPr lang="de-AT"/>
        </a:p>
      </dgm:t>
    </dgm:pt>
    <dgm:pt modelId="{D0E5018F-5FF5-4ED3-BE03-D08CC5EED89A}" type="sibTrans" cxnId="{2AC7B375-15F6-4292-87B0-1F407F96100C}">
      <dgm:prSet/>
      <dgm:spPr/>
      <dgm:t>
        <a:bodyPr/>
        <a:lstStyle/>
        <a:p>
          <a:endParaRPr lang="de-AT"/>
        </a:p>
      </dgm:t>
    </dgm:pt>
    <dgm:pt modelId="{B52AD579-C03E-44B0-93C7-46BE5734F9B0}">
      <dgm:prSet phldrT="[Text]" custT="1"/>
      <dgm:spPr>
        <a:noFill/>
        <a:ln>
          <a:solidFill>
            <a:srgbClr val="95B850"/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de-AT" sz="1400" b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Natur Bar Camp </a:t>
          </a:r>
          <a:r>
            <a:rPr lang="de-AT" sz="14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d.h. Dokumentation fachliche Kompetenz</a:t>
          </a:r>
          <a:endParaRPr lang="hu-HU" sz="1400" dirty="0" smtClean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>
            <a:lnSpc>
              <a:spcPct val="100000"/>
            </a:lnSpc>
            <a:spcAft>
              <a:spcPts val="0"/>
            </a:spcAft>
          </a:pPr>
          <a:endParaRPr lang="hu-HU" sz="1400" dirty="0" smtClean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hu-HU" sz="1400" i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azaz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hu-HU" sz="1400" i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dokumentáció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hu-HU" sz="1400" i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Szakmai kompetencia</a:t>
          </a:r>
          <a:endParaRPr lang="de-AT" sz="1400" i="1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799BE504-1664-4798-A791-DACF76BAC63A}" type="parTrans" cxnId="{64D7803F-E85F-4B39-A05E-656C0F0DF6D7}">
      <dgm:prSet/>
      <dgm:spPr>
        <a:ln>
          <a:solidFill>
            <a:srgbClr val="95B850"/>
          </a:solidFill>
        </a:ln>
      </dgm:spPr>
      <dgm:t>
        <a:bodyPr/>
        <a:lstStyle/>
        <a:p>
          <a:endParaRPr lang="de-AT"/>
        </a:p>
      </dgm:t>
    </dgm:pt>
    <dgm:pt modelId="{4256B898-59B4-450B-ACB1-8A5622469C87}" type="sibTrans" cxnId="{64D7803F-E85F-4B39-A05E-656C0F0DF6D7}">
      <dgm:prSet/>
      <dgm:spPr/>
      <dgm:t>
        <a:bodyPr/>
        <a:lstStyle/>
        <a:p>
          <a:endParaRPr lang="de-AT"/>
        </a:p>
      </dgm:t>
    </dgm:pt>
    <dgm:pt modelId="{B60BDC42-7F1C-4957-AC71-7BC7C69E86B9}">
      <dgm:prSet phldrT="[Text]"/>
      <dgm:spPr/>
      <dgm:t>
        <a:bodyPr/>
        <a:lstStyle/>
        <a:p>
          <a:endParaRPr lang="de-AT"/>
        </a:p>
      </dgm:t>
    </dgm:pt>
    <dgm:pt modelId="{0F9095B3-424E-45F9-9900-FF2E1C638A8D}" type="parTrans" cxnId="{7BA7B23E-F10A-492B-BA11-FA17BD942995}">
      <dgm:prSet/>
      <dgm:spPr/>
      <dgm:t>
        <a:bodyPr/>
        <a:lstStyle/>
        <a:p>
          <a:endParaRPr lang="de-AT"/>
        </a:p>
      </dgm:t>
    </dgm:pt>
    <dgm:pt modelId="{3A2220CC-95DA-45FF-9BED-C38B0FF19A85}" type="sibTrans" cxnId="{7BA7B23E-F10A-492B-BA11-FA17BD942995}">
      <dgm:prSet/>
      <dgm:spPr/>
      <dgm:t>
        <a:bodyPr/>
        <a:lstStyle/>
        <a:p>
          <a:endParaRPr lang="de-AT"/>
        </a:p>
      </dgm:t>
    </dgm:pt>
    <dgm:pt modelId="{76EF4525-2FBF-4DC5-A571-9D0CCE0DA58C}">
      <dgm:prSet phldrT="[Text]" custT="1"/>
      <dgm:spPr>
        <a:noFill/>
        <a:ln>
          <a:solidFill>
            <a:srgbClr val="95B850"/>
          </a:solidFill>
        </a:ln>
      </dgm:spPr>
      <dgm:t>
        <a:bodyPr/>
        <a:lstStyle/>
        <a:p>
          <a:r>
            <a:rPr lang="de-AT" sz="1200" b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Natur-Infostellen</a:t>
          </a:r>
          <a:r>
            <a:rPr lang="de-AT" sz="12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an 2 Tagen im gesamten Raum „Erlebnis/Info-</a:t>
          </a:r>
          <a:r>
            <a:rPr lang="de-AT" sz="1200" dirty="0" err="1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inseln</a:t>
          </a:r>
          <a:r>
            <a:rPr lang="de-AT" sz="12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“</a:t>
          </a:r>
          <a:endParaRPr lang="hu-HU" sz="1200" dirty="0" smtClean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r>
            <a:rPr lang="hu-HU" sz="1200" b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Természeti-tájékoztató állomások</a:t>
          </a:r>
          <a:r>
            <a:rPr lang="hu-HU" sz="12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2 napon át az egész térségben „élmény/információs szigetek”</a:t>
          </a:r>
          <a:endParaRPr lang="de-AT" sz="120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88B51C39-138E-46A4-8E6B-D6825A0DE8A9}" type="parTrans" cxnId="{B1BA40D5-EC86-46F7-A983-B7480F69BCD9}">
      <dgm:prSet/>
      <dgm:spPr>
        <a:ln>
          <a:solidFill>
            <a:srgbClr val="95B850"/>
          </a:solidFill>
        </a:ln>
      </dgm:spPr>
      <dgm:t>
        <a:bodyPr/>
        <a:lstStyle/>
        <a:p>
          <a:endParaRPr lang="de-AT"/>
        </a:p>
      </dgm:t>
    </dgm:pt>
    <dgm:pt modelId="{4D36DBF3-399F-4B22-A668-FFCEF8227134}" type="sibTrans" cxnId="{B1BA40D5-EC86-46F7-A983-B7480F69BCD9}">
      <dgm:prSet/>
      <dgm:spPr/>
      <dgm:t>
        <a:bodyPr/>
        <a:lstStyle/>
        <a:p>
          <a:endParaRPr lang="de-AT"/>
        </a:p>
      </dgm:t>
    </dgm:pt>
    <dgm:pt modelId="{89955E35-6BD1-4BD9-92C8-E9CEAD278795}">
      <dgm:prSet phldrT="[Text]" custT="1"/>
      <dgm:spPr>
        <a:noFill/>
        <a:ln>
          <a:solidFill>
            <a:srgbClr val="95B850"/>
          </a:solidFill>
        </a:ln>
      </dgm:spPr>
      <dgm:t>
        <a:bodyPr/>
        <a:lstStyle/>
        <a:p>
          <a:r>
            <a:rPr lang="de-AT" sz="1000" b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Kids </a:t>
          </a:r>
          <a:r>
            <a:rPr lang="de-AT" sz="1000" b="1" dirty="0" err="1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for</a:t>
          </a:r>
          <a:r>
            <a:rPr lang="de-AT" sz="1000" b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Nature: </a:t>
          </a:r>
          <a:r>
            <a:rPr lang="de-AT" sz="10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Kindererlebnistag, Kinder-Fachsymposium, Camps, </a:t>
          </a:r>
          <a:r>
            <a:rPr lang="de-AT" sz="1000" dirty="0" err="1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etc</a:t>
          </a:r>
          <a:endParaRPr lang="hu-HU" sz="1000" dirty="0" smtClean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r>
            <a:rPr lang="hu-HU" sz="1000" i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élménynap gyerekeknek</a:t>
          </a:r>
        </a:p>
        <a:p>
          <a:r>
            <a:rPr lang="hu-HU" sz="1000" i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Gyerek-szakmai szimpózium, táborok, stb.</a:t>
          </a:r>
          <a:endParaRPr lang="de-AT" sz="1000" i="1" dirty="0"/>
        </a:p>
      </dgm:t>
    </dgm:pt>
    <dgm:pt modelId="{9B1A118E-81A3-4D98-B84C-070731649BB2}" type="parTrans" cxnId="{B66D3E41-EEB1-4232-AB70-CE113C3F9B3F}">
      <dgm:prSet/>
      <dgm:spPr>
        <a:ln>
          <a:solidFill>
            <a:srgbClr val="95B850"/>
          </a:solidFill>
        </a:ln>
      </dgm:spPr>
      <dgm:t>
        <a:bodyPr/>
        <a:lstStyle/>
        <a:p>
          <a:endParaRPr lang="de-AT"/>
        </a:p>
      </dgm:t>
    </dgm:pt>
    <dgm:pt modelId="{9A0228C6-32BD-4FB0-91C9-9860A4C2E649}" type="sibTrans" cxnId="{B66D3E41-EEB1-4232-AB70-CE113C3F9B3F}">
      <dgm:prSet/>
      <dgm:spPr/>
      <dgm:t>
        <a:bodyPr/>
        <a:lstStyle/>
        <a:p>
          <a:endParaRPr lang="de-AT"/>
        </a:p>
      </dgm:t>
    </dgm:pt>
    <dgm:pt modelId="{2B03C713-45F2-4A82-ADAA-772F83B05BA0}">
      <dgm:prSet phldrT="[Text]"/>
      <dgm:spPr>
        <a:noFill/>
        <a:ln>
          <a:solidFill>
            <a:srgbClr val="95B850"/>
          </a:solidFill>
        </a:ln>
      </dgm:spPr>
      <dgm:t>
        <a:bodyPr/>
        <a:lstStyle/>
        <a:p>
          <a:endParaRPr lang="de-AT" dirty="0"/>
        </a:p>
      </dgm:t>
    </dgm:pt>
    <dgm:pt modelId="{22B19853-D882-4F75-BC77-F85E14626A12}" type="parTrans" cxnId="{E8116B12-E14C-4616-935D-5BD3298107B2}">
      <dgm:prSet/>
      <dgm:spPr>
        <a:ln>
          <a:solidFill>
            <a:srgbClr val="95B850"/>
          </a:solidFill>
        </a:ln>
      </dgm:spPr>
      <dgm:t>
        <a:bodyPr/>
        <a:lstStyle/>
        <a:p>
          <a:endParaRPr lang="de-AT"/>
        </a:p>
      </dgm:t>
    </dgm:pt>
    <dgm:pt modelId="{580A1C17-8B41-4A23-891C-7AEB14FA6338}" type="sibTrans" cxnId="{E8116B12-E14C-4616-935D-5BD3298107B2}">
      <dgm:prSet/>
      <dgm:spPr/>
      <dgm:t>
        <a:bodyPr/>
        <a:lstStyle/>
        <a:p>
          <a:endParaRPr lang="de-AT"/>
        </a:p>
      </dgm:t>
    </dgm:pt>
    <dgm:pt modelId="{D959779A-0BAF-4A98-9F5A-B346A7D6C44F}" type="pres">
      <dgm:prSet presAssocID="{AE081D4B-F292-40B0-928D-A716E37DC62E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de-AT"/>
        </a:p>
      </dgm:t>
    </dgm:pt>
    <dgm:pt modelId="{6D884A02-C6DA-4B4B-B1A0-F7CE3D92A48A}" type="pres">
      <dgm:prSet presAssocID="{8044F109-4A32-4357-83B0-80B37C39273C}" presName="singleCycle" presStyleCnt="0"/>
      <dgm:spPr/>
    </dgm:pt>
    <dgm:pt modelId="{D0C46895-AEFA-4609-8D85-B3B9891416B1}" type="pres">
      <dgm:prSet presAssocID="{8044F109-4A32-4357-83B0-80B37C39273C}" presName="singleCenter" presStyleLbl="node1" presStyleIdx="0" presStyleCnt="6" custScaleX="115720">
        <dgm:presLayoutVars>
          <dgm:chMax val="7"/>
          <dgm:chPref val="7"/>
        </dgm:presLayoutVars>
      </dgm:prSet>
      <dgm:spPr/>
      <dgm:t>
        <a:bodyPr/>
        <a:lstStyle/>
        <a:p>
          <a:endParaRPr lang="de-AT"/>
        </a:p>
      </dgm:t>
    </dgm:pt>
    <dgm:pt modelId="{44D042ED-04C6-4C10-BCF2-D6B17F5858AC}" type="pres">
      <dgm:prSet presAssocID="{1E182850-6D2E-4A75-94AA-733A998CBACB}" presName="Name56" presStyleLbl="parChTrans1D2" presStyleIdx="0" presStyleCnt="5"/>
      <dgm:spPr/>
      <dgm:t>
        <a:bodyPr/>
        <a:lstStyle/>
        <a:p>
          <a:endParaRPr lang="de-AT"/>
        </a:p>
      </dgm:t>
    </dgm:pt>
    <dgm:pt modelId="{09E0E45F-CEEF-43D9-97EF-F9569B800BC1}" type="pres">
      <dgm:prSet presAssocID="{2E7AC9F2-342D-49CA-A33F-B92310A312D2}" presName="text0" presStyleLbl="node1" presStyleIdx="1" presStyleCnt="6" custScaleX="191886" custScaleY="140891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1573167C-FDA5-4C8D-B1D4-BEDD995236D3}" type="pres">
      <dgm:prSet presAssocID="{799BE504-1664-4798-A791-DACF76BAC63A}" presName="Name56" presStyleLbl="parChTrans1D2" presStyleIdx="1" presStyleCnt="5"/>
      <dgm:spPr/>
      <dgm:t>
        <a:bodyPr/>
        <a:lstStyle/>
        <a:p>
          <a:endParaRPr lang="de-AT"/>
        </a:p>
      </dgm:t>
    </dgm:pt>
    <dgm:pt modelId="{A685773D-B09E-450A-84B7-72683A6ED1D9}" type="pres">
      <dgm:prSet presAssocID="{B52AD579-C03E-44B0-93C7-46BE5734F9B0}" presName="text0" presStyleLbl="node1" presStyleIdx="2" presStyleCnt="6" custScaleX="191886" custScaleY="217725" custRadScaleRad="110475" custRadScaleInc="13050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DA3A2DB9-2313-443F-8638-1F1C66D3997B}" type="pres">
      <dgm:prSet presAssocID="{88B51C39-138E-46A4-8E6B-D6825A0DE8A9}" presName="Name56" presStyleLbl="parChTrans1D2" presStyleIdx="2" presStyleCnt="5"/>
      <dgm:spPr/>
      <dgm:t>
        <a:bodyPr/>
        <a:lstStyle/>
        <a:p>
          <a:endParaRPr lang="de-AT"/>
        </a:p>
      </dgm:t>
    </dgm:pt>
    <dgm:pt modelId="{7292F06E-DD9C-4085-914E-44F579710A1C}" type="pres">
      <dgm:prSet presAssocID="{76EF4525-2FBF-4DC5-A571-9D0CCE0DA58C}" presName="text0" presStyleLbl="node1" presStyleIdx="3" presStyleCnt="6" custScaleX="320694" custScaleY="140891" custRadScaleRad="111757" custRadScaleInc="-8680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252A1E87-9E99-4167-9EA3-E183756BF334}" type="pres">
      <dgm:prSet presAssocID="{22B19853-D882-4F75-BC77-F85E14626A12}" presName="Name56" presStyleLbl="parChTrans1D2" presStyleIdx="3" presStyleCnt="5"/>
      <dgm:spPr/>
      <dgm:t>
        <a:bodyPr/>
        <a:lstStyle/>
        <a:p>
          <a:endParaRPr lang="de-AT"/>
        </a:p>
      </dgm:t>
    </dgm:pt>
    <dgm:pt modelId="{C9D56EE0-3DCC-406F-8DC3-AF14A6496BE2}" type="pres">
      <dgm:prSet presAssocID="{2B03C713-45F2-4A82-ADAA-772F83B05BA0}" presName="text0" presStyleLbl="node1" presStyleIdx="4" presStyleCnt="6" custScaleX="191886" custScaleY="140891" custRadScaleRad="111211" custRadScaleInc="14778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72832B34-BA01-4950-BB33-A5BEA8C3FAAD}" type="pres">
      <dgm:prSet presAssocID="{9B1A118E-81A3-4D98-B84C-070731649BB2}" presName="Name56" presStyleLbl="parChTrans1D2" presStyleIdx="4" presStyleCnt="5"/>
      <dgm:spPr/>
      <dgm:t>
        <a:bodyPr/>
        <a:lstStyle/>
        <a:p>
          <a:endParaRPr lang="de-AT"/>
        </a:p>
      </dgm:t>
    </dgm:pt>
    <dgm:pt modelId="{2880B187-B59B-4924-B4F4-E809C4F7339A}" type="pres">
      <dgm:prSet presAssocID="{89955E35-6BD1-4BD9-92C8-E9CEAD278795}" presName="text0" presStyleLbl="node1" presStyleIdx="5" presStyleCnt="6" custScaleX="191886" custScaleY="140891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</dgm:ptLst>
  <dgm:cxnLst>
    <dgm:cxn modelId="{8D8402AE-CDA0-4FCC-9F40-A454A6E31FF4}" type="presOf" srcId="{8044F109-4A32-4357-83B0-80B37C39273C}" destId="{D0C46895-AEFA-4609-8D85-B3B9891416B1}" srcOrd="0" destOrd="0" presId="urn:microsoft.com/office/officeart/2008/layout/RadialCluster"/>
    <dgm:cxn modelId="{2AC7B375-15F6-4292-87B0-1F407F96100C}" srcId="{8044F109-4A32-4357-83B0-80B37C39273C}" destId="{2E7AC9F2-342D-49CA-A33F-B92310A312D2}" srcOrd="0" destOrd="0" parTransId="{1E182850-6D2E-4A75-94AA-733A998CBACB}" sibTransId="{D0E5018F-5FF5-4ED3-BE03-D08CC5EED89A}"/>
    <dgm:cxn modelId="{D9C885AF-BEB5-410D-9F8B-AC9FF35B07E6}" type="presOf" srcId="{B52AD579-C03E-44B0-93C7-46BE5734F9B0}" destId="{A685773D-B09E-450A-84B7-72683A6ED1D9}" srcOrd="0" destOrd="0" presId="urn:microsoft.com/office/officeart/2008/layout/RadialCluster"/>
    <dgm:cxn modelId="{9647635E-DC09-4A0E-B716-77DAC28323BC}" type="presOf" srcId="{22B19853-D882-4F75-BC77-F85E14626A12}" destId="{252A1E87-9E99-4167-9EA3-E183756BF334}" srcOrd="0" destOrd="0" presId="urn:microsoft.com/office/officeart/2008/layout/RadialCluster"/>
    <dgm:cxn modelId="{4F2C090F-3F34-49AF-AF89-DE15DC289CE8}" srcId="{AE081D4B-F292-40B0-928D-A716E37DC62E}" destId="{8044F109-4A32-4357-83B0-80B37C39273C}" srcOrd="0" destOrd="0" parTransId="{6362E3C3-85AC-48FB-BEBC-FDC6C44DF9C1}" sibTransId="{D4E061B6-A8A4-4B6D-AFC7-CC89B3F502BE}"/>
    <dgm:cxn modelId="{B1BA40D5-EC86-46F7-A983-B7480F69BCD9}" srcId="{8044F109-4A32-4357-83B0-80B37C39273C}" destId="{76EF4525-2FBF-4DC5-A571-9D0CCE0DA58C}" srcOrd="2" destOrd="0" parTransId="{88B51C39-138E-46A4-8E6B-D6825A0DE8A9}" sibTransId="{4D36DBF3-399F-4B22-A668-FFCEF8227134}"/>
    <dgm:cxn modelId="{0620BFC0-88EC-4363-87A5-D4BBBDDC67A5}" type="presOf" srcId="{AE081D4B-F292-40B0-928D-A716E37DC62E}" destId="{D959779A-0BAF-4A98-9F5A-B346A7D6C44F}" srcOrd="0" destOrd="0" presId="urn:microsoft.com/office/officeart/2008/layout/RadialCluster"/>
    <dgm:cxn modelId="{5D1E7391-FC7A-44A4-800B-7CEA5612DA43}" type="presOf" srcId="{1E182850-6D2E-4A75-94AA-733A998CBACB}" destId="{44D042ED-04C6-4C10-BCF2-D6B17F5858AC}" srcOrd="0" destOrd="0" presId="urn:microsoft.com/office/officeart/2008/layout/RadialCluster"/>
    <dgm:cxn modelId="{0231AB3A-C3DC-40C7-BC88-1DF37DEFB6A7}" type="presOf" srcId="{89955E35-6BD1-4BD9-92C8-E9CEAD278795}" destId="{2880B187-B59B-4924-B4F4-E809C4F7339A}" srcOrd="0" destOrd="0" presId="urn:microsoft.com/office/officeart/2008/layout/RadialCluster"/>
    <dgm:cxn modelId="{A377109D-2222-4CF9-BDF6-3423B532ECC7}" type="presOf" srcId="{2B03C713-45F2-4A82-ADAA-772F83B05BA0}" destId="{C9D56EE0-3DCC-406F-8DC3-AF14A6496BE2}" srcOrd="0" destOrd="0" presId="urn:microsoft.com/office/officeart/2008/layout/RadialCluster"/>
    <dgm:cxn modelId="{59B9832F-687C-44E5-8AEB-5050E6E6A60E}" type="presOf" srcId="{799BE504-1664-4798-A791-DACF76BAC63A}" destId="{1573167C-FDA5-4C8D-B1D4-BEDD995236D3}" srcOrd="0" destOrd="0" presId="urn:microsoft.com/office/officeart/2008/layout/RadialCluster"/>
    <dgm:cxn modelId="{810B5BA8-D3B2-4035-A378-20B27A0CEF77}" type="presOf" srcId="{76EF4525-2FBF-4DC5-A571-9D0CCE0DA58C}" destId="{7292F06E-DD9C-4085-914E-44F579710A1C}" srcOrd="0" destOrd="0" presId="urn:microsoft.com/office/officeart/2008/layout/RadialCluster"/>
    <dgm:cxn modelId="{D72F925B-4997-4EBA-A72B-D3B1BB994DEA}" type="presOf" srcId="{9B1A118E-81A3-4D98-B84C-070731649BB2}" destId="{72832B34-BA01-4950-BB33-A5BEA8C3FAAD}" srcOrd="0" destOrd="0" presId="urn:microsoft.com/office/officeart/2008/layout/RadialCluster"/>
    <dgm:cxn modelId="{A5CF7E2C-48DF-45B9-8440-E0AABDE14A76}" type="presOf" srcId="{2E7AC9F2-342D-49CA-A33F-B92310A312D2}" destId="{09E0E45F-CEEF-43D9-97EF-F9569B800BC1}" srcOrd="0" destOrd="0" presId="urn:microsoft.com/office/officeart/2008/layout/RadialCluster"/>
    <dgm:cxn modelId="{7BA7B23E-F10A-492B-BA11-FA17BD942995}" srcId="{AE081D4B-F292-40B0-928D-A716E37DC62E}" destId="{B60BDC42-7F1C-4957-AC71-7BC7C69E86B9}" srcOrd="1" destOrd="0" parTransId="{0F9095B3-424E-45F9-9900-FF2E1C638A8D}" sibTransId="{3A2220CC-95DA-45FF-9BED-C38B0FF19A85}"/>
    <dgm:cxn modelId="{0E390108-0B0A-408A-B505-4E2E4B6A1210}" type="presOf" srcId="{88B51C39-138E-46A4-8E6B-D6825A0DE8A9}" destId="{DA3A2DB9-2313-443F-8638-1F1C66D3997B}" srcOrd="0" destOrd="0" presId="urn:microsoft.com/office/officeart/2008/layout/RadialCluster"/>
    <dgm:cxn modelId="{E8116B12-E14C-4616-935D-5BD3298107B2}" srcId="{8044F109-4A32-4357-83B0-80B37C39273C}" destId="{2B03C713-45F2-4A82-ADAA-772F83B05BA0}" srcOrd="3" destOrd="0" parTransId="{22B19853-D882-4F75-BC77-F85E14626A12}" sibTransId="{580A1C17-8B41-4A23-891C-7AEB14FA6338}"/>
    <dgm:cxn modelId="{B66D3E41-EEB1-4232-AB70-CE113C3F9B3F}" srcId="{8044F109-4A32-4357-83B0-80B37C39273C}" destId="{89955E35-6BD1-4BD9-92C8-E9CEAD278795}" srcOrd="4" destOrd="0" parTransId="{9B1A118E-81A3-4D98-B84C-070731649BB2}" sibTransId="{9A0228C6-32BD-4FB0-91C9-9860A4C2E649}"/>
    <dgm:cxn modelId="{64D7803F-E85F-4B39-A05E-656C0F0DF6D7}" srcId="{8044F109-4A32-4357-83B0-80B37C39273C}" destId="{B52AD579-C03E-44B0-93C7-46BE5734F9B0}" srcOrd="1" destOrd="0" parTransId="{799BE504-1664-4798-A791-DACF76BAC63A}" sibTransId="{4256B898-59B4-450B-ACB1-8A5622469C87}"/>
    <dgm:cxn modelId="{FFE82E39-764C-4FE9-BBBA-6452E49E3929}" type="presParOf" srcId="{D959779A-0BAF-4A98-9F5A-B346A7D6C44F}" destId="{6D884A02-C6DA-4B4B-B1A0-F7CE3D92A48A}" srcOrd="0" destOrd="0" presId="urn:microsoft.com/office/officeart/2008/layout/RadialCluster"/>
    <dgm:cxn modelId="{18373862-02AD-43DF-A3E6-3CA08C914A4E}" type="presParOf" srcId="{6D884A02-C6DA-4B4B-B1A0-F7CE3D92A48A}" destId="{D0C46895-AEFA-4609-8D85-B3B9891416B1}" srcOrd="0" destOrd="0" presId="urn:microsoft.com/office/officeart/2008/layout/RadialCluster"/>
    <dgm:cxn modelId="{DC4EB9EB-2AAD-417C-ADCB-4C7E4BAF413B}" type="presParOf" srcId="{6D884A02-C6DA-4B4B-B1A0-F7CE3D92A48A}" destId="{44D042ED-04C6-4C10-BCF2-D6B17F5858AC}" srcOrd="1" destOrd="0" presId="urn:microsoft.com/office/officeart/2008/layout/RadialCluster"/>
    <dgm:cxn modelId="{503DA55C-154D-4D2F-B288-5A4B624170AC}" type="presParOf" srcId="{6D884A02-C6DA-4B4B-B1A0-F7CE3D92A48A}" destId="{09E0E45F-CEEF-43D9-97EF-F9569B800BC1}" srcOrd="2" destOrd="0" presId="urn:microsoft.com/office/officeart/2008/layout/RadialCluster"/>
    <dgm:cxn modelId="{DFB6AAD6-0AA1-4EF0-97A0-A89EC24C997C}" type="presParOf" srcId="{6D884A02-C6DA-4B4B-B1A0-F7CE3D92A48A}" destId="{1573167C-FDA5-4C8D-B1D4-BEDD995236D3}" srcOrd="3" destOrd="0" presId="urn:microsoft.com/office/officeart/2008/layout/RadialCluster"/>
    <dgm:cxn modelId="{55C6D78C-B3DB-4E78-A1EC-BD19F6AE672D}" type="presParOf" srcId="{6D884A02-C6DA-4B4B-B1A0-F7CE3D92A48A}" destId="{A685773D-B09E-450A-84B7-72683A6ED1D9}" srcOrd="4" destOrd="0" presId="urn:microsoft.com/office/officeart/2008/layout/RadialCluster"/>
    <dgm:cxn modelId="{3D7E01F9-F919-4D04-8C94-54CBDFB35F8F}" type="presParOf" srcId="{6D884A02-C6DA-4B4B-B1A0-F7CE3D92A48A}" destId="{DA3A2DB9-2313-443F-8638-1F1C66D3997B}" srcOrd="5" destOrd="0" presId="urn:microsoft.com/office/officeart/2008/layout/RadialCluster"/>
    <dgm:cxn modelId="{43CFDA10-02DA-4CAA-BE3B-35DBDAF8A6CD}" type="presParOf" srcId="{6D884A02-C6DA-4B4B-B1A0-F7CE3D92A48A}" destId="{7292F06E-DD9C-4085-914E-44F579710A1C}" srcOrd="6" destOrd="0" presId="urn:microsoft.com/office/officeart/2008/layout/RadialCluster"/>
    <dgm:cxn modelId="{AC15094E-A063-438E-89A9-906ED0EBE692}" type="presParOf" srcId="{6D884A02-C6DA-4B4B-B1A0-F7CE3D92A48A}" destId="{252A1E87-9E99-4167-9EA3-E183756BF334}" srcOrd="7" destOrd="0" presId="urn:microsoft.com/office/officeart/2008/layout/RadialCluster"/>
    <dgm:cxn modelId="{DF1B1E8C-3F9F-4F05-A5E7-107E8C3D81D7}" type="presParOf" srcId="{6D884A02-C6DA-4B4B-B1A0-F7CE3D92A48A}" destId="{C9D56EE0-3DCC-406F-8DC3-AF14A6496BE2}" srcOrd="8" destOrd="0" presId="urn:microsoft.com/office/officeart/2008/layout/RadialCluster"/>
    <dgm:cxn modelId="{BF6699A1-65B1-41C8-B355-87B9D33EFA54}" type="presParOf" srcId="{6D884A02-C6DA-4B4B-B1A0-F7CE3D92A48A}" destId="{72832B34-BA01-4950-BB33-A5BEA8C3FAAD}" srcOrd="9" destOrd="0" presId="urn:microsoft.com/office/officeart/2008/layout/RadialCluster"/>
    <dgm:cxn modelId="{7AB8BFBF-B3A2-481D-A11C-B2D9CB68CAC6}" type="presParOf" srcId="{6D884A02-C6DA-4B4B-B1A0-F7CE3D92A48A}" destId="{2880B187-B59B-4924-B4F4-E809C4F7339A}" srcOrd="10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473CE9-8BFD-46C7-8F52-9D06B58F23AC}">
      <dsp:nvSpPr>
        <dsp:cNvPr id="0" name=""/>
        <dsp:cNvSpPr/>
      </dsp:nvSpPr>
      <dsp:spPr>
        <a:xfrm rot="5400000">
          <a:off x="-102847" y="84918"/>
          <a:ext cx="2172751" cy="2002937"/>
        </a:xfrm>
        <a:prstGeom prst="chevron">
          <a:avLst/>
        </a:prstGeom>
        <a:solidFill>
          <a:srgbClr val="C9312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AT" sz="1200" kern="1200" dirty="0" smtClean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AT" sz="1400" b="1" kern="1200" dirty="0" smtClean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1400" b="1" kern="1200" dirty="0" smtClean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b="1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Schutz-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b="1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Gebiete</a:t>
          </a:r>
          <a:endParaRPr lang="hu-HU" sz="1400" b="1" kern="1200" dirty="0" smtClean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b="1" kern="12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Védett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b="1" kern="12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területek</a:t>
          </a:r>
          <a:endParaRPr lang="de-AT" sz="1400" b="1" kern="120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 rot="-5400000">
        <a:off x="-17939" y="1001480"/>
        <a:ext cx="2002937" cy="169814"/>
      </dsp:txXfrm>
    </dsp:sp>
    <dsp:sp modelId="{AC4F067A-81A5-4D54-B10F-B04773FA8BC2}">
      <dsp:nvSpPr>
        <dsp:cNvPr id="0" name=""/>
        <dsp:cNvSpPr/>
      </dsp:nvSpPr>
      <dsp:spPr>
        <a:xfrm rot="5400000">
          <a:off x="3325012" y="-1373453"/>
          <a:ext cx="1413030" cy="416482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A0BF6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265113" lvl="1" indent="-265113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AT" sz="140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4 Nationalparke</a:t>
          </a:r>
          <a:r>
            <a:rPr lang="hu-HU" sz="140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/ </a:t>
          </a:r>
          <a:r>
            <a:rPr lang="hu-HU" sz="1400" i="1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nemzeti park</a:t>
          </a:r>
          <a:endParaRPr lang="de-AT" sz="1400" i="1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265113" lvl="1" indent="-265113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AT" sz="140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6 Naturparke im Burgenland</a:t>
          </a:r>
          <a:r>
            <a:rPr lang="hu-HU" sz="140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/ </a:t>
          </a:r>
          <a:r>
            <a:rPr lang="hu-HU" sz="1400" i="1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Natúrpark </a:t>
          </a:r>
          <a:r>
            <a:rPr lang="hu-HU" sz="1400" i="1" kern="1200" dirty="0" err="1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Burgenland-ban</a:t>
          </a:r>
          <a:endParaRPr lang="de-AT" sz="1400" i="1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265113" lvl="1" indent="-265113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AT" sz="140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4 Naturparke in Westungarn</a:t>
          </a:r>
          <a:r>
            <a:rPr lang="hu-HU" sz="140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/ </a:t>
          </a:r>
          <a:r>
            <a:rPr lang="hu-HU" sz="1400" i="1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Natúrpark Nyugat-Magyarországon</a:t>
          </a:r>
          <a:endParaRPr lang="de-AT" sz="1400" i="1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 rot="-5400000">
        <a:off x="1949114" y="71423"/>
        <a:ext cx="4095849" cy="1275074"/>
      </dsp:txXfrm>
    </dsp:sp>
    <dsp:sp modelId="{B6322596-D75A-4F43-81D9-A4D47EDE669A}">
      <dsp:nvSpPr>
        <dsp:cNvPr id="0" name=""/>
        <dsp:cNvSpPr/>
      </dsp:nvSpPr>
      <dsp:spPr>
        <a:xfrm rot="5400000">
          <a:off x="-102847" y="1973710"/>
          <a:ext cx="2172751" cy="2002937"/>
        </a:xfrm>
        <a:prstGeom prst="chevron">
          <a:avLst/>
        </a:prstGeom>
        <a:solidFill>
          <a:srgbClr val="C9312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AT" sz="1200" b="1" kern="1200" dirty="0" smtClean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AT" sz="1400" b="1" kern="1200" dirty="0" smtClean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1400" b="1" kern="1200" dirty="0" smtClean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b="1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Das Besondere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b="1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USPs</a:t>
          </a:r>
          <a:endParaRPr lang="hu-HU" sz="1400" b="1" kern="1200" dirty="0" smtClean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b="1" kern="12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 különleges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b="1" kern="12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helyi adottságok</a:t>
          </a:r>
          <a:endParaRPr lang="de-AT" sz="1400" b="1" kern="120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 rot="-5400000">
        <a:off x="-17939" y="2890272"/>
        <a:ext cx="2002937" cy="169814"/>
      </dsp:txXfrm>
    </dsp:sp>
    <dsp:sp modelId="{B30786FF-530D-4457-82C2-9BF4B9BAC212}">
      <dsp:nvSpPr>
        <dsp:cNvPr id="0" name=""/>
        <dsp:cNvSpPr/>
      </dsp:nvSpPr>
      <dsp:spPr>
        <a:xfrm rot="5400000">
          <a:off x="3325383" y="512534"/>
          <a:ext cx="1412288" cy="416482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A0BF6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e-AT" sz="14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e-AT" sz="14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 rot="-5400000">
        <a:off x="1949114" y="1957745"/>
        <a:ext cx="4095885" cy="12744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8E9F44-10D6-4062-A35C-A7F50814B169}">
      <dsp:nvSpPr>
        <dsp:cNvPr id="0" name=""/>
        <dsp:cNvSpPr/>
      </dsp:nvSpPr>
      <dsp:spPr>
        <a:xfrm rot="4828698">
          <a:off x="165889" y="3996508"/>
          <a:ext cx="1535448" cy="37265"/>
        </a:xfrm>
        <a:custGeom>
          <a:avLst/>
          <a:gdLst/>
          <a:ahLst/>
          <a:cxnLst/>
          <a:rect l="0" t="0" r="0" b="0"/>
          <a:pathLst>
            <a:path>
              <a:moveTo>
                <a:pt x="0" y="18632"/>
              </a:moveTo>
              <a:lnTo>
                <a:pt x="1535448" y="18632"/>
              </a:lnTo>
            </a:path>
          </a:pathLst>
        </a:custGeom>
        <a:noFill/>
        <a:ln w="25400" cap="flat" cmpd="sng" algn="ctr">
          <a:solidFill>
            <a:srgbClr val="95B8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B751E7-CD0F-4C4B-89B3-494808EFEC11}">
      <dsp:nvSpPr>
        <dsp:cNvPr id="0" name=""/>
        <dsp:cNvSpPr/>
      </dsp:nvSpPr>
      <dsp:spPr>
        <a:xfrm rot="2427577">
          <a:off x="992924" y="3693032"/>
          <a:ext cx="1604291" cy="37265"/>
        </a:xfrm>
        <a:custGeom>
          <a:avLst/>
          <a:gdLst/>
          <a:ahLst/>
          <a:cxnLst/>
          <a:rect l="0" t="0" r="0" b="0"/>
          <a:pathLst>
            <a:path>
              <a:moveTo>
                <a:pt x="0" y="18632"/>
              </a:moveTo>
              <a:lnTo>
                <a:pt x="1604291" y="18632"/>
              </a:lnTo>
            </a:path>
          </a:pathLst>
        </a:custGeom>
        <a:noFill/>
        <a:ln w="25400" cap="flat" cmpd="sng" algn="ctr">
          <a:solidFill>
            <a:srgbClr val="95B8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CEA251-F228-4C3A-90F6-4A52A1844C0B}">
      <dsp:nvSpPr>
        <dsp:cNvPr id="0" name=""/>
        <dsp:cNvSpPr/>
      </dsp:nvSpPr>
      <dsp:spPr>
        <a:xfrm rot="1265099">
          <a:off x="1158616" y="3100605"/>
          <a:ext cx="780566" cy="37265"/>
        </a:xfrm>
        <a:custGeom>
          <a:avLst/>
          <a:gdLst/>
          <a:ahLst/>
          <a:cxnLst/>
          <a:rect l="0" t="0" r="0" b="0"/>
          <a:pathLst>
            <a:path>
              <a:moveTo>
                <a:pt x="0" y="18632"/>
              </a:moveTo>
              <a:lnTo>
                <a:pt x="780566" y="18632"/>
              </a:lnTo>
            </a:path>
          </a:pathLst>
        </a:custGeom>
        <a:noFill/>
        <a:ln w="25400" cap="flat" cmpd="sng" algn="ctr">
          <a:solidFill>
            <a:srgbClr val="95B8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B811F0-046B-454C-8DD4-DDEF3408E9CC}">
      <dsp:nvSpPr>
        <dsp:cNvPr id="0" name=""/>
        <dsp:cNvSpPr/>
      </dsp:nvSpPr>
      <dsp:spPr>
        <a:xfrm rot="21428352">
          <a:off x="1184403" y="2748605"/>
          <a:ext cx="549538" cy="37265"/>
        </a:xfrm>
        <a:custGeom>
          <a:avLst/>
          <a:gdLst/>
          <a:ahLst/>
          <a:cxnLst/>
          <a:rect l="0" t="0" r="0" b="0"/>
          <a:pathLst>
            <a:path>
              <a:moveTo>
                <a:pt x="0" y="18632"/>
              </a:moveTo>
              <a:lnTo>
                <a:pt x="549538" y="18632"/>
              </a:lnTo>
            </a:path>
          </a:pathLst>
        </a:custGeom>
        <a:noFill/>
        <a:ln w="25400" cap="flat" cmpd="sng" algn="ctr">
          <a:solidFill>
            <a:srgbClr val="95B8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A5D7BC-F174-4CFD-B6AB-D705B2FC7048}">
      <dsp:nvSpPr>
        <dsp:cNvPr id="0" name=""/>
        <dsp:cNvSpPr/>
      </dsp:nvSpPr>
      <dsp:spPr>
        <a:xfrm rot="19864539">
          <a:off x="1111083" y="2248353"/>
          <a:ext cx="1181049" cy="37265"/>
        </a:xfrm>
        <a:custGeom>
          <a:avLst/>
          <a:gdLst/>
          <a:ahLst/>
          <a:cxnLst/>
          <a:rect l="0" t="0" r="0" b="0"/>
          <a:pathLst>
            <a:path>
              <a:moveTo>
                <a:pt x="0" y="18632"/>
              </a:moveTo>
              <a:lnTo>
                <a:pt x="1181049" y="18632"/>
              </a:lnTo>
            </a:path>
          </a:pathLst>
        </a:custGeom>
        <a:noFill/>
        <a:ln w="25400" cap="flat" cmpd="sng" algn="ctr">
          <a:solidFill>
            <a:srgbClr val="95B8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03EC9B-A0E1-4EA6-9CC4-7A70066A1F83}">
      <dsp:nvSpPr>
        <dsp:cNvPr id="0" name=""/>
        <dsp:cNvSpPr/>
      </dsp:nvSpPr>
      <dsp:spPr>
        <a:xfrm rot="17762004">
          <a:off x="523482" y="1643937"/>
          <a:ext cx="1528588" cy="37265"/>
        </a:xfrm>
        <a:custGeom>
          <a:avLst/>
          <a:gdLst/>
          <a:ahLst/>
          <a:cxnLst/>
          <a:rect l="0" t="0" r="0" b="0"/>
          <a:pathLst>
            <a:path>
              <a:moveTo>
                <a:pt x="0" y="18632"/>
              </a:moveTo>
              <a:lnTo>
                <a:pt x="1528588" y="18632"/>
              </a:lnTo>
            </a:path>
          </a:pathLst>
        </a:custGeom>
        <a:noFill/>
        <a:ln w="25400" cap="flat" cmpd="sng" algn="ctr">
          <a:solidFill>
            <a:srgbClr val="95B8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AFCB69-FD8F-4BF5-9999-E5D9343001D6}">
      <dsp:nvSpPr>
        <dsp:cNvPr id="0" name=""/>
        <dsp:cNvSpPr/>
      </dsp:nvSpPr>
      <dsp:spPr>
        <a:xfrm>
          <a:off x="-60086" y="1996356"/>
          <a:ext cx="1690239" cy="1665640"/>
        </a:xfrm>
        <a:prstGeom prst="ellipse">
          <a:avLst/>
        </a:prstGeom>
        <a:solidFill>
          <a:srgbClr val="A0BF61"/>
        </a:solidFill>
        <a:ln w="25400" cap="flat" cmpd="sng" algn="ctr">
          <a:solidFill>
            <a:srgbClr val="A0BF6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AF4A74-B4AC-41FF-9875-FCD66264550C}">
      <dsp:nvSpPr>
        <dsp:cNvPr id="0" name=""/>
        <dsp:cNvSpPr/>
      </dsp:nvSpPr>
      <dsp:spPr>
        <a:xfrm>
          <a:off x="417641" y="144595"/>
          <a:ext cx="2815065" cy="835550"/>
        </a:xfrm>
        <a:prstGeom prst="ellipse">
          <a:avLst/>
        </a:prstGeom>
        <a:solidFill>
          <a:srgbClr val="95B8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b="1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Was interessiert den Gast</a:t>
          </a:r>
          <a:endParaRPr lang="de-AT" sz="1400" b="1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829898" y="266958"/>
        <a:ext cx="1990551" cy="590824"/>
      </dsp:txXfrm>
    </dsp:sp>
    <dsp:sp modelId="{B32996FA-3173-4A64-8180-29C704003B98}">
      <dsp:nvSpPr>
        <dsp:cNvPr id="0" name=""/>
        <dsp:cNvSpPr/>
      </dsp:nvSpPr>
      <dsp:spPr>
        <a:xfrm>
          <a:off x="1476975" y="1195559"/>
          <a:ext cx="2815065" cy="835550"/>
        </a:xfrm>
        <a:prstGeom prst="ellipse">
          <a:avLst/>
        </a:prstGeom>
        <a:solidFill>
          <a:srgbClr val="95B8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b="1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Wer ist mein Gast</a:t>
          </a:r>
          <a:endParaRPr lang="de-AT" sz="1400" b="1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1889232" y="1317922"/>
        <a:ext cx="1990551" cy="590824"/>
      </dsp:txXfrm>
    </dsp:sp>
    <dsp:sp modelId="{3ABB4F02-E230-4368-ADAB-E865C3665EF8}">
      <dsp:nvSpPr>
        <dsp:cNvPr id="0" name=""/>
        <dsp:cNvSpPr/>
      </dsp:nvSpPr>
      <dsp:spPr>
        <a:xfrm>
          <a:off x="1714066" y="2266388"/>
          <a:ext cx="2815065" cy="835550"/>
        </a:xfrm>
        <a:prstGeom prst="ellipse">
          <a:avLst/>
        </a:prstGeom>
        <a:solidFill>
          <a:srgbClr val="95B8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b="1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Angebotsbaustein &amp; Spannungsbogen</a:t>
          </a:r>
          <a:endParaRPr lang="de-AT" sz="600" kern="1200" dirty="0"/>
        </a:p>
      </dsp:txBody>
      <dsp:txXfrm>
        <a:off x="2126323" y="2388751"/>
        <a:ext cx="1990551" cy="590824"/>
      </dsp:txXfrm>
    </dsp:sp>
    <dsp:sp modelId="{83FA19A3-3FF7-45D6-875F-8DEA4DB7DDEB}">
      <dsp:nvSpPr>
        <dsp:cNvPr id="0" name=""/>
        <dsp:cNvSpPr/>
      </dsp:nvSpPr>
      <dsp:spPr>
        <a:xfrm>
          <a:off x="1364114" y="3172914"/>
          <a:ext cx="2815065" cy="835550"/>
        </a:xfrm>
        <a:prstGeom prst="ellipse">
          <a:avLst/>
        </a:prstGeom>
        <a:solidFill>
          <a:srgbClr val="95B8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b="1" kern="1200" dirty="0" err="1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Vertaktung</a:t>
          </a:r>
          <a:r>
            <a:rPr lang="de-AT" sz="1400" b="1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mit regionalen Angeboten</a:t>
          </a:r>
          <a:endParaRPr lang="de-AT" sz="1400" b="1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1776371" y="3295277"/>
        <a:ext cx="1990551" cy="590824"/>
      </dsp:txXfrm>
    </dsp:sp>
    <dsp:sp modelId="{80661C9B-1833-4888-97A1-DBF64A70EF66}">
      <dsp:nvSpPr>
        <dsp:cNvPr id="0" name=""/>
        <dsp:cNvSpPr/>
      </dsp:nvSpPr>
      <dsp:spPr>
        <a:xfrm>
          <a:off x="1460494" y="4208975"/>
          <a:ext cx="2815065" cy="835550"/>
        </a:xfrm>
        <a:prstGeom prst="ellipse">
          <a:avLst/>
        </a:prstGeom>
        <a:solidFill>
          <a:srgbClr val="95B8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b="1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Operative Abwicklung</a:t>
          </a:r>
          <a:endParaRPr lang="de-AT" sz="1400" b="1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1872751" y="4331338"/>
        <a:ext cx="1990551" cy="590824"/>
      </dsp:txXfrm>
    </dsp:sp>
    <dsp:sp modelId="{ED0FB181-F692-457F-A9AE-551D812852DE}">
      <dsp:nvSpPr>
        <dsp:cNvPr id="0" name=""/>
        <dsp:cNvSpPr/>
      </dsp:nvSpPr>
      <dsp:spPr>
        <a:xfrm>
          <a:off x="153845" y="4771217"/>
          <a:ext cx="1953322" cy="835550"/>
        </a:xfrm>
        <a:prstGeom prst="ellipse">
          <a:avLst/>
        </a:prstGeom>
        <a:solidFill>
          <a:srgbClr val="95B8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b="1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Vermarktung</a:t>
          </a:r>
          <a:endParaRPr lang="de-AT" sz="1400" b="1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439902" y="4893580"/>
        <a:ext cx="1381208" cy="5908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8E9F44-10D6-4062-A35C-A7F50814B169}">
      <dsp:nvSpPr>
        <dsp:cNvPr id="0" name=""/>
        <dsp:cNvSpPr/>
      </dsp:nvSpPr>
      <dsp:spPr>
        <a:xfrm rot="4828698">
          <a:off x="165889" y="3996508"/>
          <a:ext cx="1535448" cy="37265"/>
        </a:xfrm>
        <a:custGeom>
          <a:avLst/>
          <a:gdLst/>
          <a:ahLst/>
          <a:cxnLst/>
          <a:rect l="0" t="0" r="0" b="0"/>
          <a:pathLst>
            <a:path>
              <a:moveTo>
                <a:pt x="0" y="18632"/>
              </a:moveTo>
              <a:lnTo>
                <a:pt x="1535448" y="18632"/>
              </a:lnTo>
            </a:path>
          </a:pathLst>
        </a:custGeom>
        <a:noFill/>
        <a:ln w="25400" cap="flat" cmpd="sng" algn="ctr">
          <a:solidFill>
            <a:srgbClr val="95B8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B751E7-CD0F-4C4B-89B3-494808EFEC11}">
      <dsp:nvSpPr>
        <dsp:cNvPr id="0" name=""/>
        <dsp:cNvSpPr/>
      </dsp:nvSpPr>
      <dsp:spPr>
        <a:xfrm rot="2427577">
          <a:off x="992924" y="3693032"/>
          <a:ext cx="1604291" cy="37265"/>
        </a:xfrm>
        <a:custGeom>
          <a:avLst/>
          <a:gdLst/>
          <a:ahLst/>
          <a:cxnLst/>
          <a:rect l="0" t="0" r="0" b="0"/>
          <a:pathLst>
            <a:path>
              <a:moveTo>
                <a:pt x="0" y="18632"/>
              </a:moveTo>
              <a:lnTo>
                <a:pt x="1604291" y="18632"/>
              </a:lnTo>
            </a:path>
          </a:pathLst>
        </a:custGeom>
        <a:noFill/>
        <a:ln w="25400" cap="flat" cmpd="sng" algn="ctr">
          <a:solidFill>
            <a:srgbClr val="95B8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CEA251-F228-4C3A-90F6-4A52A1844C0B}">
      <dsp:nvSpPr>
        <dsp:cNvPr id="0" name=""/>
        <dsp:cNvSpPr/>
      </dsp:nvSpPr>
      <dsp:spPr>
        <a:xfrm rot="1256135">
          <a:off x="1159012" y="3098125"/>
          <a:ext cx="779610" cy="37265"/>
        </a:xfrm>
        <a:custGeom>
          <a:avLst/>
          <a:gdLst/>
          <a:ahLst/>
          <a:cxnLst/>
          <a:rect l="0" t="0" r="0" b="0"/>
          <a:pathLst>
            <a:path>
              <a:moveTo>
                <a:pt x="0" y="18632"/>
              </a:moveTo>
              <a:lnTo>
                <a:pt x="779610" y="18632"/>
              </a:lnTo>
            </a:path>
          </a:pathLst>
        </a:custGeom>
        <a:noFill/>
        <a:ln w="25400" cap="flat" cmpd="sng" algn="ctr">
          <a:solidFill>
            <a:srgbClr val="95B8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B811F0-046B-454C-8DD4-DDEF3408E9CC}">
      <dsp:nvSpPr>
        <dsp:cNvPr id="0" name=""/>
        <dsp:cNvSpPr/>
      </dsp:nvSpPr>
      <dsp:spPr>
        <a:xfrm rot="21428352">
          <a:off x="1184403" y="2748605"/>
          <a:ext cx="549538" cy="37265"/>
        </a:xfrm>
        <a:custGeom>
          <a:avLst/>
          <a:gdLst/>
          <a:ahLst/>
          <a:cxnLst/>
          <a:rect l="0" t="0" r="0" b="0"/>
          <a:pathLst>
            <a:path>
              <a:moveTo>
                <a:pt x="0" y="18632"/>
              </a:moveTo>
              <a:lnTo>
                <a:pt x="549538" y="18632"/>
              </a:lnTo>
            </a:path>
          </a:pathLst>
        </a:custGeom>
        <a:noFill/>
        <a:ln w="25400" cap="flat" cmpd="sng" algn="ctr">
          <a:solidFill>
            <a:srgbClr val="95B8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A5D7BC-F174-4CFD-B6AB-D705B2FC7048}">
      <dsp:nvSpPr>
        <dsp:cNvPr id="0" name=""/>
        <dsp:cNvSpPr/>
      </dsp:nvSpPr>
      <dsp:spPr>
        <a:xfrm rot="19864539">
          <a:off x="1111083" y="2248353"/>
          <a:ext cx="1181049" cy="37265"/>
        </a:xfrm>
        <a:custGeom>
          <a:avLst/>
          <a:gdLst/>
          <a:ahLst/>
          <a:cxnLst/>
          <a:rect l="0" t="0" r="0" b="0"/>
          <a:pathLst>
            <a:path>
              <a:moveTo>
                <a:pt x="0" y="18632"/>
              </a:moveTo>
              <a:lnTo>
                <a:pt x="1181049" y="18632"/>
              </a:lnTo>
            </a:path>
          </a:pathLst>
        </a:custGeom>
        <a:noFill/>
        <a:ln w="25400" cap="flat" cmpd="sng" algn="ctr">
          <a:solidFill>
            <a:srgbClr val="95B8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03EC9B-A0E1-4EA6-9CC4-7A70066A1F83}">
      <dsp:nvSpPr>
        <dsp:cNvPr id="0" name=""/>
        <dsp:cNvSpPr/>
      </dsp:nvSpPr>
      <dsp:spPr>
        <a:xfrm rot="17762004">
          <a:off x="523482" y="1643937"/>
          <a:ext cx="1528588" cy="37265"/>
        </a:xfrm>
        <a:custGeom>
          <a:avLst/>
          <a:gdLst/>
          <a:ahLst/>
          <a:cxnLst/>
          <a:rect l="0" t="0" r="0" b="0"/>
          <a:pathLst>
            <a:path>
              <a:moveTo>
                <a:pt x="0" y="18632"/>
              </a:moveTo>
              <a:lnTo>
                <a:pt x="1528588" y="18632"/>
              </a:lnTo>
            </a:path>
          </a:pathLst>
        </a:custGeom>
        <a:noFill/>
        <a:ln w="25400" cap="flat" cmpd="sng" algn="ctr">
          <a:solidFill>
            <a:srgbClr val="95B8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AFCB69-FD8F-4BF5-9999-E5D9343001D6}">
      <dsp:nvSpPr>
        <dsp:cNvPr id="0" name=""/>
        <dsp:cNvSpPr/>
      </dsp:nvSpPr>
      <dsp:spPr>
        <a:xfrm>
          <a:off x="-60086" y="1996356"/>
          <a:ext cx="1690239" cy="1665640"/>
        </a:xfrm>
        <a:prstGeom prst="ellipse">
          <a:avLst/>
        </a:prstGeom>
        <a:solidFill>
          <a:srgbClr val="A0BF61"/>
        </a:solidFill>
        <a:ln w="25400" cap="flat" cmpd="sng" algn="ctr">
          <a:solidFill>
            <a:srgbClr val="A0BF6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AF4A74-B4AC-41FF-9875-FCD66264550C}">
      <dsp:nvSpPr>
        <dsp:cNvPr id="0" name=""/>
        <dsp:cNvSpPr/>
      </dsp:nvSpPr>
      <dsp:spPr>
        <a:xfrm>
          <a:off x="417641" y="144595"/>
          <a:ext cx="2815065" cy="835550"/>
        </a:xfrm>
        <a:prstGeom prst="ellipse">
          <a:avLst/>
        </a:prstGeom>
        <a:solidFill>
          <a:srgbClr val="95B8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b="1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Mi érdekli a vendéget</a:t>
          </a:r>
          <a:endParaRPr lang="de-AT" sz="1400" b="1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829898" y="266958"/>
        <a:ext cx="1990551" cy="590824"/>
      </dsp:txXfrm>
    </dsp:sp>
    <dsp:sp modelId="{B32996FA-3173-4A64-8180-29C704003B98}">
      <dsp:nvSpPr>
        <dsp:cNvPr id="0" name=""/>
        <dsp:cNvSpPr/>
      </dsp:nvSpPr>
      <dsp:spPr>
        <a:xfrm>
          <a:off x="1476975" y="1195559"/>
          <a:ext cx="2815065" cy="835550"/>
        </a:xfrm>
        <a:prstGeom prst="ellipse">
          <a:avLst/>
        </a:prstGeom>
        <a:solidFill>
          <a:srgbClr val="95B8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b="1" kern="120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Ki a vendégem</a:t>
          </a:r>
          <a:endParaRPr lang="de-AT" sz="1400" b="1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1889232" y="1317922"/>
        <a:ext cx="1990551" cy="590824"/>
      </dsp:txXfrm>
    </dsp:sp>
    <dsp:sp modelId="{3ABB4F02-E230-4368-ADAB-E865C3665EF8}">
      <dsp:nvSpPr>
        <dsp:cNvPr id="0" name=""/>
        <dsp:cNvSpPr/>
      </dsp:nvSpPr>
      <dsp:spPr>
        <a:xfrm>
          <a:off x="1714066" y="2266388"/>
          <a:ext cx="2815065" cy="835550"/>
        </a:xfrm>
        <a:prstGeom prst="ellipse">
          <a:avLst/>
        </a:prstGeom>
        <a:solidFill>
          <a:srgbClr val="95B8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b="1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Kínálati építőelem </a:t>
          </a:r>
          <a:r>
            <a:rPr lang="de-AT" sz="1400" b="1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&amp; </a:t>
          </a:r>
          <a:r>
            <a:rPr lang="hu-HU" sz="1400" b="1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feszültségi görbe</a:t>
          </a:r>
          <a:endParaRPr lang="de-AT" sz="600" kern="1200" dirty="0"/>
        </a:p>
      </dsp:txBody>
      <dsp:txXfrm>
        <a:off x="2126323" y="2388751"/>
        <a:ext cx="1990551" cy="590824"/>
      </dsp:txXfrm>
    </dsp:sp>
    <dsp:sp modelId="{83FA19A3-3FF7-45D6-875F-8DEA4DB7DDEB}">
      <dsp:nvSpPr>
        <dsp:cNvPr id="0" name=""/>
        <dsp:cNvSpPr/>
      </dsp:nvSpPr>
      <dsp:spPr>
        <a:xfrm>
          <a:off x="1368148" y="3168350"/>
          <a:ext cx="2815065" cy="835550"/>
        </a:xfrm>
        <a:prstGeom prst="ellipse">
          <a:avLst/>
        </a:prstGeom>
        <a:solidFill>
          <a:srgbClr val="95B8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b="1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Összehangolás térségi kínálatokkal</a:t>
          </a:r>
          <a:endParaRPr lang="de-AT" sz="1400" b="1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1780405" y="3290713"/>
        <a:ext cx="1990551" cy="590824"/>
      </dsp:txXfrm>
    </dsp:sp>
    <dsp:sp modelId="{80661C9B-1833-4888-97A1-DBF64A70EF66}">
      <dsp:nvSpPr>
        <dsp:cNvPr id="0" name=""/>
        <dsp:cNvSpPr/>
      </dsp:nvSpPr>
      <dsp:spPr>
        <a:xfrm>
          <a:off x="1460494" y="4208975"/>
          <a:ext cx="2815065" cy="835550"/>
        </a:xfrm>
        <a:prstGeom prst="ellipse">
          <a:avLst/>
        </a:prstGeom>
        <a:solidFill>
          <a:srgbClr val="95B8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b="1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Operatív lebonyolítás</a:t>
          </a:r>
          <a:endParaRPr lang="de-AT" sz="1400" b="1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1872751" y="4331338"/>
        <a:ext cx="1990551" cy="590824"/>
      </dsp:txXfrm>
    </dsp:sp>
    <dsp:sp modelId="{ED0FB181-F692-457F-A9AE-551D812852DE}">
      <dsp:nvSpPr>
        <dsp:cNvPr id="0" name=""/>
        <dsp:cNvSpPr/>
      </dsp:nvSpPr>
      <dsp:spPr>
        <a:xfrm>
          <a:off x="153845" y="4771217"/>
          <a:ext cx="1953322" cy="835550"/>
        </a:xfrm>
        <a:prstGeom prst="ellipse">
          <a:avLst/>
        </a:prstGeom>
        <a:solidFill>
          <a:srgbClr val="95B8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b="1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értékesítés</a:t>
          </a:r>
          <a:endParaRPr lang="de-AT" sz="1400" b="1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439902" y="4893580"/>
        <a:ext cx="1381208" cy="59082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C46895-AEFA-4609-8D85-B3B9891416B1}">
      <dsp:nvSpPr>
        <dsp:cNvPr id="0" name=""/>
        <dsp:cNvSpPr/>
      </dsp:nvSpPr>
      <dsp:spPr>
        <a:xfrm>
          <a:off x="1692192" y="2318771"/>
          <a:ext cx="3036781" cy="904048"/>
        </a:xfrm>
        <a:prstGeom prst="roundRect">
          <a:avLst/>
        </a:prstGeom>
        <a:solidFill>
          <a:srgbClr val="95B8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2400" b="1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Vermarktung</a:t>
          </a:r>
          <a:endParaRPr lang="hu-HU" sz="2400" b="1" kern="1200" dirty="0" smtClean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b="1" i="1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értékesítés</a:t>
          </a:r>
          <a:r>
            <a:rPr lang="de-AT" sz="2400" b="1" i="1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endParaRPr lang="de-AT" sz="2400" b="1" i="1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1736324" y="2362903"/>
        <a:ext cx="2948517" cy="815784"/>
      </dsp:txXfrm>
    </dsp:sp>
    <dsp:sp modelId="{1573167C-FDA5-4C8D-B1D4-BEDD995236D3}">
      <dsp:nvSpPr>
        <dsp:cNvPr id="0" name=""/>
        <dsp:cNvSpPr/>
      </dsp:nvSpPr>
      <dsp:spPr>
        <a:xfrm rot="16299267">
          <a:off x="2768990" y="1850801"/>
          <a:ext cx="93632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6329" y="0"/>
              </a:lnTo>
            </a:path>
          </a:pathLst>
        </a:custGeom>
        <a:noFill/>
        <a:ln w="25400" cap="flat" cmpd="sng" algn="ctr">
          <a:solidFill>
            <a:srgbClr val="95B8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85773D-B09E-450A-84B7-72683A6ED1D9}">
      <dsp:nvSpPr>
        <dsp:cNvPr id="0" name=""/>
        <dsp:cNvSpPr/>
      </dsp:nvSpPr>
      <dsp:spPr>
        <a:xfrm>
          <a:off x="2761835" y="867973"/>
          <a:ext cx="992545" cy="514857"/>
        </a:xfrm>
        <a:prstGeom prst="roundRect">
          <a:avLst/>
        </a:prstGeom>
        <a:noFill/>
        <a:ln w="25400" cap="flat" cmpd="sng" algn="ctr">
          <a:solidFill>
            <a:srgbClr val="95B8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b="0" kern="12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Wer</a:t>
          </a:r>
          <a:endParaRPr lang="hu-HU" sz="1400" b="0" kern="1200" dirty="0" smtClean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b="0" i="1" kern="12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ki</a:t>
          </a:r>
          <a:endParaRPr lang="de-AT" sz="1400" b="0" i="1" kern="120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2786968" y="893106"/>
        <a:ext cx="942279" cy="464591"/>
      </dsp:txXfrm>
    </dsp:sp>
    <dsp:sp modelId="{DA3A2DB9-2313-443F-8638-1F1C66D3997B}">
      <dsp:nvSpPr>
        <dsp:cNvPr id="0" name=""/>
        <dsp:cNvSpPr/>
      </dsp:nvSpPr>
      <dsp:spPr>
        <a:xfrm rot="18367390">
          <a:off x="3225921" y="1699762"/>
          <a:ext cx="153267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32670" y="0"/>
              </a:lnTo>
            </a:path>
          </a:pathLst>
        </a:custGeom>
        <a:noFill/>
        <a:ln w="25400" cap="flat" cmpd="sng" algn="ctr">
          <a:solidFill>
            <a:srgbClr val="95B8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92F06E-DD9C-4085-914E-44F579710A1C}">
      <dsp:nvSpPr>
        <dsp:cNvPr id="0" name=""/>
        <dsp:cNvSpPr/>
      </dsp:nvSpPr>
      <dsp:spPr>
        <a:xfrm>
          <a:off x="4121971" y="531336"/>
          <a:ext cx="1045098" cy="549418"/>
        </a:xfrm>
        <a:prstGeom prst="roundRect">
          <a:avLst/>
        </a:prstGeom>
        <a:noFill/>
        <a:ln w="25400" cap="flat" cmpd="sng" algn="ctr">
          <a:solidFill>
            <a:srgbClr val="95B8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b="0" kern="12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Wann</a:t>
          </a:r>
          <a:endParaRPr lang="hu-HU" sz="1400" b="0" kern="1200" dirty="0" smtClean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b="0" i="1" kern="12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mikor</a:t>
          </a:r>
          <a:endParaRPr lang="de-AT" sz="1400" b="0" i="1" kern="120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4148791" y="558156"/>
        <a:ext cx="991458" cy="495778"/>
      </dsp:txXfrm>
    </dsp:sp>
    <dsp:sp modelId="{252A1E87-9E99-4167-9EA3-E183756BF334}">
      <dsp:nvSpPr>
        <dsp:cNvPr id="0" name=""/>
        <dsp:cNvSpPr/>
      </dsp:nvSpPr>
      <dsp:spPr>
        <a:xfrm rot="20544038">
          <a:off x="4627554" y="2266811"/>
          <a:ext cx="34369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43696" y="0"/>
              </a:lnTo>
            </a:path>
          </a:pathLst>
        </a:custGeom>
        <a:noFill/>
        <a:ln w="25400" cap="flat" cmpd="sng" algn="ctr">
          <a:solidFill>
            <a:srgbClr val="95B8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D56EE0-3DCC-406F-8DC3-AF14A6496BE2}">
      <dsp:nvSpPr>
        <dsp:cNvPr id="0" name=""/>
        <dsp:cNvSpPr/>
      </dsp:nvSpPr>
      <dsp:spPr>
        <a:xfrm>
          <a:off x="4963206" y="1662288"/>
          <a:ext cx="1414360" cy="656480"/>
        </a:xfrm>
        <a:prstGeom prst="roundRect">
          <a:avLst/>
        </a:prstGeom>
        <a:noFill/>
        <a:ln w="25400" cap="flat" cmpd="sng" algn="ctr">
          <a:solidFill>
            <a:srgbClr val="95B8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b="0" kern="12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Abstimmung</a:t>
          </a:r>
          <a:endParaRPr lang="hu-HU" sz="1400" b="0" kern="1200" dirty="0" smtClean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b="0" i="1" kern="12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egyeztetés</a:t>
          </a:r>
          <a:endParaRPr lang="de-AT" sz="1400" b="0" i="1" kern="120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4995253" y="1694335"/>
        <a:ext cx="1350266" cy="592386"/>
      </dsp:txXfrm>
    </dsp:sp>
    <dsp:sp modelId="{72832B34-BA01-4950-BB33-A5BEA8C3FAAD}">
      <dsp:nvSpPr>
        <dsp:cNvPr id="0" name=""/>
        <dsp:cNvSpPr/>
      </dsp:nvSpPr>
      <dsp:spPr>
        <a:xfrm rot="1767281">
          <a:off x="3967261" y="3389250"/>
          <a:ext cx="67691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76914" y="0"/>
              </a:lnTo>
            </a:path>
          </a:pathLst>
        </a:custGeom>
        <a:noFill/>
        <a:ln w="25400" cap="flat" cmpd="sng" algn="ctr">
          <a:solidFill>
            <a:srgbClr val="95B8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80B187-B59B-4924-B4F4-E809C4F7339A}">
      <dsp:nvSpPr>
        <dsp:cNvPr id="0" name=""/>
        <dsp:cNvSpPr/>
      </dsp:nvSpPr>
      <dsp:spPr>
        <a:xfrm>
          <a:off x="4140462" y="3555682"/>
          <a:ext cx="2027416" cy="625428"/>
        </a:xfrm>
        <a:prstGeom prst="roundRect">
          <a:avLst/>
        </a:prstGeom>
        <a:noFill/>
        <a:ln w="25400" cap="flat" cmpd="sng" algn="ctr">
          <a:solidFill>
            <a:srgbClr val="95B8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b="0" kern="12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Budgetmittel</a:t>
          </a:r>
          <a:endParaRPr lang="hu-HU" sz="1400" b="0" kern="1200" dirty="0" smtClean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b="0" i="1" kern="12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Költségforrás/eszköz</a:t>
          </a:r>
          <a:endParaRPr lang="de-AT" sz="1400" b="0" i="1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4170993" y="3586213"/>
        <a:ext cx="1966354" cy="564366"/>
      </dsp:txXfrm>
    </dsp:sp>
    <dsp:sp modelId="{6EABCD73-2E9D-41AF-8E49-EB66671B2677}">
      <dsp:nvSpPr>
        <dsp:cNvPr id="0" name=""/>
        <dsp:cNvSpPr/>
      </dsp:nvSpPr>
      <dsp:spPr>
        <a:xfrm rot="6932242">
          <a:off x="2273285" y="3677616"/>
          <a:ext cx="100807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08078" y="0"/>
              </a:lnTo>
            </a:path>
          </a:pathLst>
        </a:custGeom>
        <a:noFill/>
        <a:ln w="25400" cap="flat" cmpd="sng" algn="ctr">
          <a:solidFill>
            <a:srgbClr val="95B8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E0B30A-5B1A-4607-8670-D1755BB4AC53}">
      <dsp:nvSpPr>
        <dsp:cNvPr id="0" name=""/>
        <dsp:cNvSpPr/>
      </dsp:nvSpPr>
      <dsp:spPr>
        <a:xfrm>
          <a:off x="761024" y="4132413"/>
          <a:ext cx="3093858" cy="1055220"/>
        </a:xfrm>
        <a:prstGeom prst="roundRect">
          <a:avLst/>
        </a:prstGeom>
        <a:noFill/>
        <a:ln w="25400" cap="flat" cmpd="sng" algn="ctr">
          <a:solidFill>
            <a:srgbClr val="95B8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b="0" kern="12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Welcher Markt (geografisch, Zielgruppe, etc.)</a:t>
          </a:r>
          <a:endParaRPr lang="hu-HU" sz="1400" b="0" kern="1200" dirty="0" smtClean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b="0" i="1" kern="12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Melyik piac (földrajzilag, célcsoport, stb.)</a:t>
          </a:r>
          <a:endParaRPr lang="de-AT" sz="1400" b="0" i="1" kern="120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812536" y="4183925"/>
        <a:ext cx="2990834" cy="952196"/>
      </dsp:txXfrm>
    </dsp:sp>
    <dsp:sp modelId="{BA10C50C-936B-4B1B-B803-5A1579C47F6A}">
      <dsp:nvSpPr>
        <dsp:cNvPr id="0" name=""/>
        <dsp:cNvSpPr/>
      </dsp:nvSpPr>
      <dsp:spPr>
        <a:xfrm rot="9949130">
          <a:off x="1485428" y="3180195"/>
          <a:ext cx="20996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9963" y="0"/>
              </a:lnTo>
            </a:path>
          </a:pathLst>
        </a:custGeom>
        <a:noFill/>
        <a:ln w="25400" cap="flat" cmpd="sng" algn="ctr">
          <a:solidFill>
            <a:srgbClr val="95B8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25D7AC-57CA-4742-A6B8-A29A473572B5}">
      <dsp:nvSpPr>
        <dsp:cNvPr id="0" name=""/>
        <dsp:cNvSpPr/>
      </dsp:nvSpPr>
      <dsp:spPr>
        <a:xfrm>
          <a:off x="0" y="3043572"/>
          <a:ext cx="1488627" cy="700846"/>
        </a:xfrm>
        <a:prstGeom prst="roundRect">
          <a:avLst/>
        </a:prstGeom>
        <a:noFill/>
        <a:ln w="25400" cap="flat" cmpd="sng" algn="ctr">
          <a:solidFill>
            <a:srgbClr val="95B8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b="0" kern="1200" dirty="0" err="1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Testimonial</a:t>
          </a:r>
          <a:endParaRPr lang="hu-HU" sz="1400" b="0" kern="1200" dirty="0" smtClean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b="0" kern="12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Ajánlói igazolás</a:t>
          </a:r>
          <a:endParaRPr lang="de-AT" sz="1400" b="0" kern="120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34212" y="3077784"/>
        <a:ext cx="1420203" cy="632422"/>
      </dsp:txXfrm>
    </dsp:sp>
    <dsp:sp modelId="{9756E0A3-8857-4E6F-BF6E-36149DBAFC07}">
      <dsp:nvSpPr>
        <dsp:cNvPr id="0" name=""/>
        <dsp:cNvSpPr/>
      </dsp:nvSpPr>
      <dsp:spPr>
        <a:xfrm rot="12675855">
          <a:off x="1894390" y="2158804"/>
          <a:ext cx="61645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16457" y="0"/>
              </a:lnTo>
            </a:path>
          </a:pathLst>
        </a:custGeom>
        <a:noFill/>
        <a:ln w="25400" cap="flat" cmpd="sng" algn="ctr">
          <a:solidFill>
            <a:srgbClr val="95B8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27EAEF-0C29-442C-853D-BA24AFE3F577}">
      <dsp:nvSpPr>
        <dsp:cNvPr id="0" name=""/>
        <dsp:cNvSpPr/>
      </dsp:nvSpPr>
      <dsp:spPr>
        <a:xfrm>
          <a:off x="0" y="0"/>
          <a:ext cx="1939150" cy="2820311"/>
        </a:xfrm>
        <a:prstGeom prst="roundRect">
          <a:avLst/>
        </a:prstGeom>
        <a:noFill/>
        <a:ln w="25400" cap="flat" cmpd="sng" algn="ctr">
          <a:solidFill>
            <a:srgbClr val="95B8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200" b="0" kern="12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Kooperationen: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200" b="0" kern="12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regionale Partner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200" b="0" kern="12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Wirtschaft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200" b="0" kern="12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Naturrelevante Partner</a:t>
          </a:r>
          <a:endParaRPr lang="hu-HU" sz="1200" b="0" kern="1200" dirty="0" smtClean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200" b="0" i="1" kern="12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együttműködések: térségi partnerek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200" b="0" i="1" kern="12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gazdaság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200" b="0" i="1" kern="12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természeti szempontból releváns partnerek</a:t>
          </a:r>
          <a:endParaRPr lang="de-AT" sz="1200" b="0" i="1" kern="120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94662" y="94662"/>
        <a:ext cx="1749826" cy="263098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C46895-AEFA-4609-8D85-B3B9891416B1}">
      <dsp:nvSpPr>
        <dsp:cNvPr id="0" name=""/>
        <dsp:cNvSpPr/>
      </dsp:nvSpPr>
      <dsp:spPr>
        <a:xfrm>
          <a:off x="2257566" y="1938227"/>
          <a:ext cx="1724882" cy="1490565"/>
        </a:xfrm>
        <a:prstGeom prst="roundRect">
          <a:avLst/>
        </a:prstGeom>
        <a:solidFill>
          <a:srgbClr val="95B8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b="1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Natur Erlebnis Tage</a:t>
          </a:r>
          <a:endParaRPr lang="hu-HU" sz="1400" b="1" kern="1200" dirty="0" smtClean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b="1" i="1" kern="12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Természeti</a:t>
          </a:r>
          <a:endParaRPr lang="de-AT" sz="1400" b="1" i="1" kern="1200" dirty="0" smtClean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b="1" i="1" kern="12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Élmény</a:t>
          </a:r>
          <a:endParaRPr lang="de-AT" sz="1400" b="1" i="1" kern="1200" dirty="0" smtClean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b="1" i="1" kern="12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Napok</a:t>
          </a:r>
          <a:endParaRPr lang="de-AT" sz="1400" b="1" i="1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2330329" y="2010990"/>
        <a:ext cx="1579356" cy="1345039"/>
      </dsp:txXfrm>
    </dsp:sp>
    <dsp:sp modelId="{44D042ED-04C6-4C10-BCF2-D6B17F5858AC}">
      <dsp:nvSpPr>
        <dsp:cNvPr id="0" name=""/>
        <dsp:cNvSpPr/>
      </dsp:nvSpPr>
      <dsp:spPr>
        <a:xfrm rot="16200000">
          <a:off x="2801209" y="1619428"/>
          <a:ext cx="63759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37596" y="0"/>
              </a:lnTo>
            </a:path>
          </a:pathLst>
        </a:custGeom>
        <a:noFill/>
        <a:ln w="25400" cap="flat" cmpd="sng" algn="ctr">
          <a:solidFill>
            <a:srgbClr val="95B8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E0E45F-CEEF-43D9-97EF-F9569B800BC1}">
      <dsp:nvSpPr>
        <dsp:cNvPr id="0" name=""/>
        <dsp:cNvSpPr/>
      </dsp:nvSpPr>
      <dsp:spPr>
        <a:xfrm>
          <a:off x="2161845" y="-106418"/>
          <a:ext cx="1916325" cy="1407048"/>
        </a:xfrm>
        <a:prstGeom prst="roundRect">
          <a:avLst/>
        </a:prstGeom>
        <a:noFill/>
        <a:ln w="25400" cap="flat" cmpd="sng" algn="ctr">
          <a:solidFill>
            <a:srgbClr val="95B8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b="1" kern="1200" dirty="0" err="1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Pannonien</a:t>
          </a:r>
          <a:r>
            <a:rPr lang="de-AT" sz="1400" b="1" kern="12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de-AT" sz="1400" b="1" kern="1200" dirty="0" err="1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Birdexperience</a:t>
          </a:r>
          <a:endParaRPr lang="de-AT" sz="1400" b="1" kern="120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2230531" y="-37732"/>
        <a:ext cx="1778953" cy="1269676"/>
      </dsp:txXfrm>
    </dsp:sp>
    <dsp:sp modelId="{1573167C-FDA5-4C8D-B1D4-BEDD995236D3}">
      <dsp:nvSpPr>
        <dsp:cNvPr id="0" name=""/>
        <dsp:cNvSpPr/>
      </dsp:nvSpPr>
      <dsp:spPr>
        <a:xfrm rot="20773001">
          <a:off x="3977390" y="2430084"/>
          <a:ext cx="35135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51359" y="0"/>
              </a:lnTo>
            </a:path>
          </a:pathLst>
        </a:custGeom>
        <a:noFill/>
        <a:ln w="25400" cap="flat" cmpd="sng" algn="ctr">
          <a:solidFill>
            <a:srgbClr val="95B8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85773D-B09E-450A-84B7-72683A6ED1D9}">
      <dsp:nvSpPr>
        <dsp:cNvPr id="0" name=""/>
        <dsp:cNvSpPr/>
      </dsp:nvSpPr>
      <dsp:spPr>
        <a:xfrm>
          <a:off x="4323690" y="1065990"/>
          <a:ext cx="1916325" cy="2174373"/>
        </a:xfrm>
        <a:prstGeom prst="roundRect">
          <a:avLst/>
        </a:prstGeom>
        <a:noFill/>
        <a:ln w="25400" cap="flat" cmpd="sng" algn="ctr">
          <a:solidFill>
            <a:srgbClr val="95B8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de-AT" sz="1400" b="1" kern="12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Natur Bar Camp </a:t>
          </a:r>
          <a:r>
            <a:rPr lang="de-AT" sz="1400" kern="12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d.h. Dokumentation fachliche Kompetenz</a:t>
          </a:r>
          <a:endParaRPr lang="hu-HU" sz="1400" kern="1200" dirty="0" smtClean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hu-HU" sz="1400" kern="1200" dirty="0" smtClean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hu-HU" sz="1400" i="1" kern="12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azaz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hu-HU" sz="1400" i="1" kern="12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dokumentáció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hu-HU" sz="1400" i="1" kern="12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Szakmai kompetencia</a:t>
          </a:r>
          <a:endParaRPr lang="de-AT" sz="1400" i="1" kern="120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4417237" y="1159537"/>
        <a:ext cx="1729231" cy="1987279"/>
      </dsp:txXfrm>
    </dsp:sp>
    <dsp:sp modelId="{DA3A2DB9-2313-443F-8638-1F1C66D3997B}">
      <dsp:nvSpPr>
        <dsp:cNvPr id="0" name=""/>
        <dsp:cNvSpPr/>
      </dsp:nvSpPr>
      <dsp:spPr>
        <a:xfrm rot="2935330">
          <a:off x="3715261" y="3548357"/>
          <a:ext cx="31722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17223" y="0"/>
              </a:lnTo>
            </a:path>
          </a:pathLst>
        </a:custGeom>
        <a:noFill/>
        <a:ln w="25400" cap="flat" cmpd="sng" algn="ctr">
          <a:solidFill>
            <a:srgbClr val="95B8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92F06E-DD9C-4085-914E-44F579710A1C}">
      <dsp:nvSpPr>
        <dsp:cNvPr id="0" name=""/>
        <dsp:cNvSpPr/>
      </dsp:nvSpPr>
      <dsp:spPr>
        <a:xfrm>
          <a:off x="2989987" y="3667921"/>
          <a:ext cx="3202703" cy="1407048"/>
        </a:xfrm>
        <a:prstGeom prst="roundRect">
          <a:avLst/>
        </a:prstGeom>
        <a:noFill/>
        <a:ln w="25400" cap="flat" cmpd="sng" algn="ctr">
          <a:solidFill>
            <a:srgbClr val="95B8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200" b="1" kern="12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Natur-Infostellen</a:t>
          </a:r>
          <a:r>
            <a:rPr lang="de-AT" sz="1200" kern="12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an 2 Tagen im gesamten Raum „Erlebnis/Info-</a:t>
          </a:r>
          <a:r>
            <a:rPr lang="de-AT" sz="1200" kern="1200" dirty="0" err="1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inseln</a:t>
          </a:r>
          <a:r>
            <a:rPr lang="de-AT" sz="1200" kern="12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“</a:t>
          </a:r>
          <a:endParaRPr lang="hu-HU" sz="1200" kern="1200" dirty="0" smtClean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200" b="1" kern="12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Természeti-tájékoztató állomások</a:t>
          </a:r>
          <a:r>
            <a:rPr lang="hu-HU" sz="1200" kern="12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2 napon át az egész térségben „élmény/információs szigetek”</a:t>
          </a:r>
          <a:endParaRPr lang="de-AT" sz="1200" kern="120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3058673" y="3736607"/>
        <a:ext cx="3065331" cy="1269676"/>
      </dsp:txXfrm>
    </dsp:sp>
    <dsp:sp modelId="{252A1E87-9E99-4167-9EA3-E183756BF334}">
      <dsp:nvSpPr>
        <dsp:cNvPr id="0" name=""/>
        <dsp:cNvSpPr/>
      </dsp:nvSpPr>
      <dsp:spPr>
        <a:xfrm rot="7933668">
          <a:off x="2173578" y="3548357"/>
          <a:ext cx="32293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22938" y="0"/>
              </a:lnTo>
            </a:path>
          </a:pathLst>
        </a:custGeom>
        <a:noFill/>
        <a:ln w="25400" cap="flat" cmpd="sng" algn="ctr">
          <a:solidFill>
            <a:srgbClr val="95B8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D56EE0-3DCC-406F-8DC3-AF14A6496BE2}">
      <dsp:nvSpPr>
        <dsp:cNvPr id="0" name=""/>
        <dsp:cNvSpPr/>
      </dsp:nvSpPr>
      <dsp:spPr>
        <a:xfrm>
          <a:off x="629825" y="3667921"/>
          <a:ext cx="1916325" cy="1407048"/>
        </a:xfrm>
        <a:prstGeom prst="roundRect">
          <a:avLst/>
        </a:prstGeom>
        <a:noFill/>
        <a:ln w="25400" cap="flat" cmpd="sng" algn="ctr">
          <a:solidFill>
            <a:srgbClr val="95B8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AT" sz="3600" kern="1200" dirty="0"/>
        </a:p>
      </dsp:txBody>
      <dsp:txXfrm>
        <a:off x="698511" y="3736607"/>
        <a:ext cx="1778953" cy="1269676"/>
      </dsp:txXfrm>
    </dsp:sp>
    <dsp:sp modelId="{72832B34-BA01-4950-BB33-A5BEA8C3FAAD}">
      <dsp:nvSpPr>
        <dsp:cNvPr id="0" name=""/>
        <dsp:cNvSpPr/>
      </dsp:nvSpPr>
      <dsp:spPr>
        <a:xfrm rot="11880000">
          <a:off x="2089670" y="2376693"/>
          <a:ext cx="17210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2107" y="0"/>
              </a:lnTo>
            </a:path>
          </a:pathLst>
        </a:custGeom>
        <a:noFill/>
        <a:ln w="25400" cap="flat" cmpd="sng" algn="ctr">
          <a:solidFill>
            <a:srgbClr val="95B8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80B187-B59B-4924-B4F4-E809C4F7339A}">
      <dsp:nvSpPr>
        <dsp:cNvPr id="0" name=""/>
        <dsp:cNvSpPr/>
      </dsp:nvSpPr>
      <dsp:spPr>
        <a:xfrm>
          <a:off x="177557" y="1335251"/>
          <a:ext cx="1916325" cy="1407048"/>
        </a:xfrm>
        <a:prstGeom prst="roundRect">
          <a:avLst/>
        </a:prstGeom>
        <a:noFill/>
        <a:ln w="25400" cap="flat" cmpd="sng" algn="ctr">
          <a:solidFill>
            <a:srgbClr val="95B8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000" b="1" kern="12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Kids </a:t>
          </a:r>
          <a:r>
            <a:rPr lang="de-AT" sz="1000" b="1" kern="1200" dirty="0" err="1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for</a:t>
          </a:r>
          <a:r>
            <a:rPr lang="de-AT" sz="1000" b="1" kern="12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Nature: </a:t>
          </a:r>
          <a:r>
            <a:rPr lang="de-AT" sz="1000" kern="12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Kindererlebnistag, Kinder-Fachsymposium, Camps, </a:t>
          </a:r>
          <a:r>
            <a:rPr lang="de-AT" sz="1000" kern="1200" dirty="0" err="1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etc</a:t>
          </a:r>
          <a:endParaRPr lang="hu-HU" sz="1000" kern="1200" dirty="0" smtClean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000" i="1" kern="12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élménynap gyerekeknek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000" i="1" kern="12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Gyerek-szakmai szimpózium, táborok, stb.</a:t>
          </a:r>
          <a:endParaRPr lang="de-AT" sz="1000" i="1" kern="1200" dirty="0"/>
        </a:p>
      </dsp:txBody>
      <dsp:txXfrm>
        <a:off x="246243" y="1403937"/>
        <a:ext cx="1778953" cy="12696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668F8F-47C0-423C-9C97-63AC8326A786}" type="datetimeFigureOut">
              <a:rPr lang="de-AT" smtClean="0"/>
              <a:pPr/>
              <a:t>02.05.2023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973A5C-6023-4192-9218-EEBBC6CD6C80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80067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31F611-A60C-4DA1-9F0C-1BA123B9AF9E}" type="datetimeFigureOut">
              <a:rPr lang="de-AT" smtClean="0"/>
              <a:pPr/>
              <a:t>02.05.2023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686B97-AC7E-4F3F-88EF-71C13401C967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84261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86B97-AC7E-4F3F-88EF-71C13401C967}" type="slidenum">
              <a:rPr lang="de-AT" smtClean="0"/>
              <a:pPr/>
              <a:t>13</a:t>
            </a:fld>
            <a:endParaRPr lang="de-A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DDE96-9DAF-4E08-ABCB-152B08B858D4}" type="datetimeFigureOut">
              <a:rPr lang="de-AT" smtClean="0"/>
              <a:pPr/>
              <a:t>02.05.2023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5CF4A-67B2-448D-AEBD-A5E112F66A9A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74206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DDE96-9DAF-4E08-ABCB-152B08B858D4}" type="datetimeFigureOut">
              <a:rPr lang="de-AT" smtClean="0"/>
              <a:pPr/>
              <a:t>02.05.2023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5CF4A-67B2-448D-AEBD-A5E112F66A9A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15717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DDE96-9DAF-4E08-ABCB-152B08B858D4}" type="datetimeFigureOut">
              <a:rPr lang="de-AT" smtClean="0"/>
              <a:pPr/>
              <a:t>02.05.2023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5CF4A-67B2-448D-AEBD-A5E112F66A9A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43490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DDE96-9DAF-4E08-ABCB-152B08B858D4}" type="datetimeFigureOut">
              <a:rPr lang="de-AT" smtClean="0"/>
              <a:pPr/>
              <a:t>02.05.2023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5CF4A-67B2-448D-AEBD-A5E112F66A9A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36804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DDE96-9DAF-4E08-ABCB-152B08B858D4}" type="datetimeFigureOut">
              <a:rPr lang="de-AT" smtClean="0"/>
              <a:pPr/>
              <a:t>02.05.2023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5CF4A-67B2-448D-AEBD-A5E112F66A9A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99536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DDE96-9DAF-4E08-ABCB-152B08B858D4}" type="datetimeFigureOut">
              <a:rPr lang="de-AT" smtClean="0"/>
              <a:pPr/>
              <a:t>02.05.2023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5CF4A-67B2-448D-AEBD-A5E112F66A9A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57892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DDE96-9DAF-4E08-ABCB-152B08B858D4}" type="datetimeFigureOut">
              <a:rPr lang="de-AT" smtClean="0"/>
              <a:pPr/>
              <a:t>02.05.2023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5CF4A-67B2-448D-AEBD-A5E112F66A9A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2922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DDE96-9DAF-4E08-ABCB-152B08B858D4}" type="datetimeFigureOut">
              <a:rPr lang="de-AT" smtClean="0"/>
              <a:pPr/>
              <a:t>02.05.2023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5CF4A-67B2-448D-AEBD-A5E112F66A9A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82134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DDE96-9DAF-4E08-ABCB-152B08B858D4}" type="datetimeFigureOut">
              <a:rPr lang="de-AT" smtClean="0"/>
              <a:pPr/>
              <a:t>02.05.2023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5CF4A-67B2-448D-AEBD-A5E112F66A9A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11539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DDE96-9DAF-4E08-ABCB-152B08B858D4}" type="datetimeFigureOut">
              <a:rPr lang="de-AT" smtClean="0"/>
              <a:pPr/>
              <a:t>02.05.2023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5CF4A-67B2-448D-AEBD-A5E112F66A9A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94074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DDE96-9DAF-4E08-ABCB-152B08B858D4}" type="datetimeFigureOut">
              <a:rPr lang="de-AT" smtClean="0"/>
              <a:pPr/>
              <a:t>02.05.2023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5CF4A-67B2-448D-AEBD-A5E112F66A9A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14879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DDE96-9DAF-4E08-ABCB-152B08B858D4}" type="datetimeFigureOut">
              <a:rPr lang="de-AT" smtClean="0"/>
              <a:pPr/>
              <a:t>02.05.2023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95CF4A-67B2-448D-AEBD-A5E112F66A9A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3645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8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8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8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half" idx="2"/>
          </p:nvPr>
        </p:nvSpPr>
        <p:spPr>
          <a:xfrm>
            <a:off x="0" y="0"/>
            <a:ext cx="2411759" cy="6858000"/>
          </a:xfrm>
          <a:solidFill>
            <a:srgbClr val="A0BF61"/>
          </a:solidFill>
        </p:spPr>
        <p:txBody>
          <a:bodyPr/>
          <a:lstStyle/>
          <a:p>
            <a:endParaRPr lang="de-AT" dirty="0">
              <a:solidFill>
                <a:schemeClr val="bg1"/>
              </a:solidFill>
            </a:endParaRPr>
          </a:p>
          <a:p>
            <a:r>
              <a:rPr lang="de-AT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Herzlich </a:t>
            </a:r>
          </a:p>
          <a:p>
            <a:r>
              <a:rPr lang="de-AT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Willkommen</a:t>
            </a:r>
            <a:endParaRPr lang="de-AT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 descr="C:\Users\karinja\Documents\Firma neu\Kunden\04 Burgenland Tourismus\Logos\Logo_BGL 4C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6309320"/>
            <a:ext cx="850785" cy="23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Gerade Verbindung 7"/>
          <p:cNvCxnSpPr/>
          <p:nvPr/>
        </p:nvCxnSpPr>
        <p:spPr>
          <a:xfrm>
            <a:off x="2267744" y="6228000"/>
            <a:ext cx="6876256" cy="0"/>
          </a:xfrm>
          <a:prstGeom prst="line">
            <a:avLst/>
          </a:prstGeom>
          <a:ln>
            <a:solidFill>
              <a:srgbClr val="A0BF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7092279" y="6409383"/>
            <a:ext cx="20517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Pangerl &amp; Pangerl, 2.12.2016, </a:t>
            </a:r>
            <a:fld id="{C0E1B511-CE9C-4358-BF62-8EBFF39096B3}" type="slidenum">
              <a:rPr lang="de-AT" sz="80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1</a:t>
            </a:fld>
            <a:endParaRPr lang="de-AT" sz="800" dirty="0">
              <a:solidFill>
                <a:srgbClr val="95B8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2627784" y="1103258"/>
            <a:ext cx="626469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de-AT" sz="16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de-AT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de-AT" sz="16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de-AT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de-AT" sz="16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de-AT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Workshop </a:t>
            </a:r>
            <a:r>
              <a:rPr lang="de-AT" sz="16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PaNaNet</a:t>
            </a:r>
            <a:r>
              <a:rPr lang="hu-HU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endParaRPr lang="de-AT" sz="16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de-AT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Dezember 2016, 9-13 Uhr</a:t>
            </a:r>
          </a:p>
          <a:p>
            <a:pPr algn="ctr"/>
            <a:endParaRPr lang="de-AT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de-AT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Wald - und Vogelerlebniswelt Rechnitz</a:t>
            </a:r>
          </a:p>
          <a:p>
            <a:pPr algn="ctr"/>
            <a:r>
              <a:rPr lang="de-AT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Naturpark </a:t>
            </a:r>
            <a:r>
              <a:rPr lang="de-AT" sz="16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Geschriebenstein</a:t>
            </a:r>
            <a:endParaRPr lang="hu-HU" sz="16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hu-HU" sz="16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hu-HU" sz="16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hu-HU" sz="1600" b="1" i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PaNaNet</a:t>
            </a:r>
            <a:r>
              <a:rPr lang="hu-HU" sz="1600" b="1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 </a:t>
            </a:r>
            <a:r>
              <a:rPr lang="hu-HU" sz="1600" b="1" i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Workshop</a:t>
            </a:r>
            <a:endParaRPr lang="hu-HU" sz="1600" b="1" i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hu-HU" sz="1600" b="1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2016. december 2., 9-13 óra</a:t>
            </a:r>
          </a:p>
          <a:p>
            <a:pPr algn="ctr"/>
            <a:endParaRPr lang="hu-HU" sz="1600" b="1" i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hu-HU" sz="1600" b="1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Erdei- és madár élményvilág </a:t>
            </a:r>
            <a:r>
              <a:rPr lang="hu-HU" sz="1600" b="1" i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Rohonc</a:t>
            </a:r>
            <a:endParaRPr lang="hu-HU" sz="1600" b="1" i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de-AT" sz="1600" b="1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Naturpark </a:t>
            </a:r>
            <a:r>
              <a:rPr lang="de-AT" sz="1600" b="1" i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Geschriebenstein</a:t>
            </a:r>
            <a:r>
              <a:rPr lang="hu-HU" sz="1600" b="1" i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-Írőttkő</a:t>
            </a:r>
            <a:r>
              <a:rPr lang="hu-HU" sz="1600" b="1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Natúrpark</a:t>
            </a:r>
          </a:p>
          <a:p>
            <a:pPr algn="ctr"/>
            <a:endParaRPr lang="hu-HU" sz="16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hu-HU" sz="16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de-AT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de-AT" sz="16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2" descr="G:\Munka\Scardobona Consulting\AT-HU Projektek 07-13\LOGÓK\PaNaNet logó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1697" y="6258332"/>
            <a:ext cx="885774" cy="339020"/>
          </a:xfrm>
          <a:prstGeom prst="rect">
            <a:avLst/>
          </a:prstGeom>
          <a:noFill/>
        </p:spPr>
      </p:pic>
      <p:pic>
        <p:nvPicPr>
          <p:cNvPr id="3" name="Picture 3" descr="G:\Munka\Scardobona Consulting\Interreg AT-HU 14-20\PaNaNet+\Logók\BfNPI 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6237312"/>
            <a:ext cx="328326" cy="432048"/>
          </a:xfrm>
          <a:prstGeom prst="rect">
            <a:avLst/>
          </a:prstGeom>
          <a:noFill/>
        </p:spPr>
      </p:pic>
      <p:pic>
        <p:nvPicPr>
          <p:cNvPr id="1028" name="Picture 4" descr="G:\Munka\Scardobona Consulting\Interreg AT-HU 14-20\PaNaNet+\Logók\FHNPI NPNSSW 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6237312"/>
            <a:ext cx="439057" cy="504056"/>
          </a:xfrm>
          <a:prstGeom prst="rect">
            <a:avLst/>
          </a:prstGeom>
          <a:noFill/>
        </p:spPr>
      </p:pic>
      <p:pic>
        <p:nvPicPr>
          <p:cNvPr id="1029" name="Picture 5" descr="G:\Munka\Scardobona Consulting\Interreg AT-HU 14-20\PaNaNet+\Logók\RMB log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6309320"/>
            <a:ext cx="646054" cy="360040"/>
          </a:xfrm>
          <a:prstGeom prst="rect">
            <a:avLst/>
          </a:prstGeom>
          <a:noFill/>
        </p:spPr>
      </p:pic>
      <p:pic>
        <p:nvPicPr>
          <p:cNvPr id="1030" name="Picture 6" descr="G:\Munka\Scardobona Consulting\Interreg AT-HU 14-20\PaNaNet+\Logók\ŐNPI log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016" y="6237312"/>
            <a:ext cx="502812" cy="504056"/>
          </a:xfrm>
          <a:prstGeom prst="rect">
            <a:avLst/>
          </a:prstGeom>
          <a:noFill/>
        </p:spPr>
      </p:pic>
      <p:pic>
        <p:nvPicPr>
          <p:cNvPr id="15" name="Grafik 14" descr="Projectlogo Interreg AT-HU_PaNaNet+_rgb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29192" y="116632"/>
            <a:ext cx="4114808" cy="140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11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792088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de-DE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Pilotmaßnahmen in den Burgenländischen Naturparken</a:t>
            </a:r>
            <a:br>
              <a:rPr lang="de-DE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Pilot-intézkedések a Burgenland-i Natúrparkokban</a:t>
            </a:r>
            <a:endParaRPr lang="de-DE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611560" y="404664"/>
            <a:ext cx="7875215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de-DE" b="0" kern="0" noProof="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Naturtouristische Infrastruktur</a:t>
            </a: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de-DE" b="0" kern="0" dirty="0" err="1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Természetturisztikai</a:t>
            </a:r>
            <a:r>
              <a:rPr lang="de-DE" b="0" kern="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b="0" kern="0" dirty="0" err="1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infrastruktúra</a:t>
            </a:r>
            <a:endParaRPr lang="de-DE" b="0" kern="0" noProof="0" dirty="0" smtClean="0">
              <a:solidFill>
                <a:srgbClr val="95B8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de-DE" b="1" i="0" u="none" strike="noStrike" kern="0" cap="none" spc="0" normalizeH="0" baseline="0" noProof="0" dirty="0">
              <a:ln>
                <a:noFill/>
              </a:ln>
              <a:solidFill>
                <a:srgbClr val="683F8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11560" y="5517232"/>
            <a:ext cx="4824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Naturpark Rosalia-Kogelberg</a:t>
            </a:r>
          </a:p>
          <a:p>
            <a:r>
              <a:rPr lang="de-AT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Streuobstzentrum</a:t>
            </a:r>
            <a:r>
              <a:rPr lang="hu-H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Kaszáló gyümölcsös központ</a:t>
            </a:r>
            <a:endParaRPr lang="de-AT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Inhaltsplatzhalter 6" descr="IMG_18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2348489"/>
            <a:ext cx="3976315" cy="2982237"/>
          </a:xfrm>
          <a:prstGeom prst="rect">
            <a:avLst/>
          </a:prstGeom>
        </p:spPr>
      </p:pic>
      <p:pic>
        <p:nvPicPr>
          <p:cNvPr id="1026" name="Picture 2" descr="N:\Sedlatschek\PaNaNet\Kleinprojekte PaNaNet\Streuobstzentrum\IMG_179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0275" y="2349698"/>
            <a:ext cx="3976688" cy="2982516"/>
          </a:xfrm>
          <a:prstGeom prst="rect">
            <a:avLst/>
          </a:prstGeom>
          <a:noFill/>
        </p:spPr>
      </p:pic>
      <p:cxnSp>
        <p:nvCxnSpPr>
          <p:cNvPr id="11" name="Gerade Verbindung 10"/>
          <p:cNvCxnSpPr/>
          <p:nvPr/>
        </p:nvCxnSpPr>
        <p:spPr>
          <a:xfrm>
            <a:off x="2267744" y="6228000"/>
            <a:ext cx="6876256" cy="0"/>
          </a:xfrm>
          <a:prstGeom prst="line">
            <a:avLst/>
          </a:prstGeom>
          <a:ln>
            <a:solidFill>
              <a:srgbClr val="A0BF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6237107" y="6409383"/>
            <a:ext cx="26997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</a:t>
            </a:r>
            <a:r>
              <a:rPr lang="de-AT" sz="800" dirty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ARGE Naturparke Burgenland </a:t>
            </a:r>
            <a:r>
              <a:rPr lang="de-AT" sz="80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2.12.2016, </a:t>
            </a:r>
            <a:fld id="{C0E1B511-CE9C-4358-BF62-8EBFF39096B3}" type="slidenum">
              <a:rPr lang="de-AT" sz="80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10</a:t>
            </a:fld>
            <a:endParaRPr lang="de-AT" sz="800" dirty="0">
              <a:solidFill>
                <a:srgbClr val="95B8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" name="Grafik 19" descr="Projectlogo Interreg AT-HU_PaNaNet+_rg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26952" y="116633"/>
            <a:ext cx="2317047" cy="7920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792088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de-DE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Pilotmaßnahmen in den Burgenländischen Naturparken</a:t>
            </a:r>
            <a:br>
              <a:rPr lang="de-DE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Pilot-intézkedések a Burgenland-i Natúrparkokban</a:t>
            </a:r>
            <a:endParaRPr lang="de-DE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611560" y="404664"/>
            <a:ext cx="7875215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de-DE" b="0" kern="0" noProof="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Naturtouristische Infrastruktur</a:t>
            </a: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de-DE" b="0" kern="0" dirty="0" err="1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Természetturisztikai</a:t>
            </a:r>
            <a:r>
              <a:rPr lang="de-DE" b="0" kern="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b="0" kern="0" dirty="0" err="1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infrastruktúra</a:t>
            </a:r>
            <a:endParaRPr lang="de-DE" b="0" kern="0" noProof="0" dirty="0" smtClean="0">
              <a:solidFill>
                <a:srgbClr val="95B8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de-DE" b="1" i="0" u="none" strike="noStrike" kern="0" cap="none" spc="0" normalizeH="0" baseline="0" noProof="0" dirty="0">
              <a:ln>
                <a:noFill/>
              </a:ln>
              <a:solidFill>
                <a:srgbClr val="683F8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899592" y="5445224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Naturpark Geschriebenstein</a:t>
            </a:r>
          </a:p>
          <a:p>
            <a:r>
              <a:rPr lang="de-AT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Besucherlenkung</a:t>
            </a:r>
            <a:r>
              <a:rPr lang="hu-H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látogató irányítás</a:t>
            </a:r>
            <a:endParaRPr lang="de-AT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Inhaltsplatzhalter 8" descr="IMG_420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00113" y="2564904"/>
            <a:ext cx="3687762" cy="2765822"/>
          </a:xfrm>
        </p:spPr>
      </p:pic>
      <p:pic>
        <p:nvPicPr>
          <p:cNvPr id="11" name="Inhaltsplatzhalter 9" descr="Einfahrtsportale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403982" y="2396887"/>
            <a:ext cx="4224467" cy="3168351"/>
          </a:xfrm>
          <a:prstGeom prst="rect">
            <a:avLst/>
          </a:prstGeom>
        </p:spPr>
      </p:pic>
      <p:cxnSp>
        <p:nvCxnSpPr>
          <p:cNvPr id="12" name="Gerade Verbindung 11"/>
          <p:cNvCxnSpPr/>
          <p:nvPr/>
        </p:nvCxnSpPr>
        <p:spPr>
          <a:xfrm>
            <a:off x="2267744" y="6228000"/>
            <a:ext cx="6876256" cy="0"/>
          </a:xfrm>
          <a:prstGeom prst="line">
            <a:avLst/>
          </a:prstGeom>
          <a:ln>
            <a:solidFill>
              <a:srgbClr val="A0BF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6237107" y="6409383"/>
            <a:ext cx="26997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</a:t>
            </a:r>
            <a:r>
              <a:rPr lang="de-AT" sz="800" dirty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ARGE Naturparke Burgenland </a:t>
            </a:r>
            <a:r>
              <a:rPr lang="de-AT" sz="80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2.12.2016, </a:t>
            </a:r>
            <a:fld id="{C0E1B511-CE9C-4358-BF62-8EBFF39096B3}" type="slidenum">
              <a:rPr lang="de-AT" sz="80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11</a:t>
            </a:fld>
            <a:endParaRPr lang="de-AT" sz="800" dirty="0">
              <a:solidFill>
                <a:srgbClr val="95B8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1" name="Grafik 20" descr="Projectlogo Interreg AT-HU_PaNaNet+_rg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26952" y="116633"/>
            <a:ext cx="2317047" cy="7920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792088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de-DE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Pilotmaßnahmen in den Burgenländischen Naturparken</a:t>
            </a:r>
            <a:br>
              <a:rPr lang="de-DE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Pilot-intézkedések a Burgenland-i Natúrparkokban</a:t>
            </a:r>
            <a:endParaRPr lang="de-DE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611560" y="404664"/>
            <a:ext cx="7875215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de-DE" b="0" kern="0" noProof="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Naturtouristische Infrastruktur</a:t>
            </a: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de-DE" b="0" kern="0" dirty="0" err="1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Természetturisztikai</a:t>
            </a:r>
            <a:r>
              <a:rPr lang="de-DE" b="0" kern="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b="0" kern="0" dirty="0" err="1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infrastruktúra</a:t>
            </a:r>
            <a:endParaRPr lang="de-DE" b="0" kern="0" noProof="0" dirty="0" smtClean="0">
              <a:solidFill>
                <a:srgbClr val="95B8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de-DE" b="1" i="0" u="none" strike="noStrike" kern="0" cap="none" spc="0" normalizeH="0" baseline="0" noProof="0" dirty="0">
              <a:ln>
                <a:noFill/>
              </a:ln>
              <a:solidFill>
                <a:srgbClr val="95B85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11560" y="5373216"/>
            <a:ext cx="6624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Naturpark Geschriebenstein</a:t>
            </a:r>
          </a:p>
          <a:p>
            <a:r>
              <a:rPr lang="de-AT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Zubau Kohlenmeiler</a:t>
            </a:r>
            <a:r>
              <a:rPr lang="hu-H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Szénégető bővítése/ hozzáépítés</a:t>
            </a:r>
            <a:endParaRPr lang="de-AT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Inhaltsplatzhalter 6" descr="Zubau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2276872"/>
            <a:ext cx="3975794" cy="2981846"/>
          </a:xfrm>
        </p:spPr>
      </p:pic>
      <p:pic>
        <p:nvPicPr>
          <p:cNvPr id="12" name="Inhaltsplatzhalter 7" descr="Zubau_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16016" y="2276872"/>
            <a:ext cx="3977382" cy="2983037"/>
          </a:xfrm>
        </p:spPr>
      </p:pic>
      <p:cxnSp>
        <p:nvCxnSpPr>
          <p:cNvPr id="11" name="Gerade Verbindung 10"/>
          <p:cNvCxnSpPr/>
          <p:nvPr/>
        </p:nvCxnSpPr>
        <p:spPr>
          <a:xfrm>
            <a:off x="2267744" y="6228000"/>
            <a:ext cx="6876256" cy="0"/>
          </a:xfrm>
          <a:prstGeom prst="line">
            <a:avLst/>
          </a:prstGeom>
          <a:ln>
            <a:solidFill>
              <a:srgbClr val="A0BF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6237107" y="6409383"/>
            <a:ext cx="26997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</a:t>
            </a:r>
            <a:r>
              <a:rPr lang="de-AT" sz="800" dirty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ARGE Naturparke Burgenland </a:t>
            </a:r>
            <a:r>
              <a:rPr lang="de-AT" sz="80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2.12.2016, </a:t>
            </a:r>
            <a:fld id="{C0E1B511-CE9C-4358-BF62-8EBFF39096B3}" type="slidenum">
              <a:rPr lang="de-AT" sz="80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12</a:t>
            </a:fld>
            <a:endParaRPr lang="de-AT" sz="800" dirty="0">
              <a:solidFill>
                <a:srgbClr val="95B8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" name="Grafik 19" descr="Projectlogo Interreg AT-HU_PaNaNet+_rg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26952" y="116633"/>
            <a:ext cx="2317047" cy="7920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792088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de-DE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Pilotmaßnahmen in den Burgenländischen Naturparken</a:t>
            </a:r>
            <a:br>
              <a:rPr lang="de-DE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Pilot-intézkedések a Burgenland-i Natúrparkokban</a:t>
            </a:r>
            <a:endParaRPr lang="de-DE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611560" y="404664"/>
            <a:ext cx="7875215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de-DE" b="0" kern="0" noProof="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Naturtouristische Infrastruktur</a:t>
            </a: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de-DE" b="0" kern="0" dirty="0" err="1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Természetturisztikai</a:t>
            </a:r>
            <a:r>
              <a:rPr lang="de-DE" b="0" kern="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b="0" kern="0" dirty="0" err="1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infrastruktúra</a:t>
            </a:r>
            <a:endParaRPr lang="de-DE" b="0" kern="0" noProof="0" dirty="0" smtClean="0">
              <a:solidFill>
                <a:srgbClr val="95B8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de-DE" b="1" i="0" u="none" strike="noStrike" kern="0" cap="none" spc="0" normalizeH="0" baseline="0" noProof="0" dirty="0">
              <a:ln>
                <a:noFill/>
              </a:ln>
              <a:solidFill>
                <a:srgbClr val="683F8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83568" y="5211777"/>
            <a:ext cx="427706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Naturpark Geschriebenstein</a:t>
            </a:r>
          </a:p>
          <a:p>
            <a:r>
              <a:rPr lang="de-AT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Hütte nach dem Muster aus der Hallstattzeit</a:t>
            </a:r>
            <a:endParaRPr lang="hu-HU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hu-HU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hu-H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Kunyhó a </a:t>
            </a:r>
            <a:r>
              <a:rPr lang="hu-HU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hallstatti</a:t>
            </a:r>
            <a:r>
              <a:rPr lang="hu-H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kor mintájára</a:t>
            </a:r>
          </a:p>
          <a:p>
            <a:endParaRPr lang="de-AT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Inhaltsplatzhalter 8" descr="Hütte mit Log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9" y="2060848"/>
            <a:ext cx="4104456" cy="3078342"/>
          </a:xfrm>
          <a:prstGeom prst="rect">
            <a:avLst/>
          </a:prstGeom>
        </p:spPr>
      </p:pic>
      <p:pic>
        <p:nvPicPr>
          <p:cNvPr id="11" name="Inhaltsplatzhalter 11" descr="IMG_408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923708" y="2429220"/>
            <a:ext cx="4049112" cy="3024337"/>
          </a:xfrm>
          <a:prstGeom prst="rect">
            <a:avLst/>
          </a:prstGeom>
        </p:spPr>
      </p:pic>
      <p:cxnSp>
        <p:nvCxnSpPr>
          <p:cNvPr id="12" name="Gerade Verbindung 11"/>
          <p:cNvCxnSpPr/>
          <p:nvPr/>
        </p:nvCxnSpPr>
        <p:spPr>
          <a:xfrm>
            <a:off x="2267744" y="6228000"/>
            <a:ext cx="6876256" cy="0"/>
          </a:xfrm>
          <a:prstGeom prst="line">
            <a:avLst/>
          </a:prstGeom>
          <a:ln>
            <a:solidFill>
              <a:srgbClr val="A0BF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6237107" y="6409383"/>
            <a:ext cx="26997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</a:t>
            </a:r>
            <a:r>
              <a:rPr lang="de-AT" sz="800" dirty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ARGE Naturparke Burgenland </a:t>
            </a:r>
            <a:r>
              <a:rPr lang="de-AT" sz="80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2.12.2016, </a:t>
            </a:r>
            <a:fld id="{C0E1B511-CE9C-4358-BF62-8EBFF39096B3}" type="slidenum">
              <a:rPr lang="de-AT" sz="80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13</a:t>
            </a:fld>
            <a:endParaRPr lang="de-AT" sz="800" dirty="0">
              <a:solidFill>
                <a:srgbClr val="95B8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1" name="Grafik 20" descr="Projectlogo Interreg AT-HU_PaNaNet+_rg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26952" y="116633"/>
            <a:ext cx="2317047" cy="7920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792088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de-DE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Pilotmaßnahmen in den Burgenländischen Naturparken</a:t>
            </a:r>
            <a:br>
              <a:rPr lang="de-DE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Pilot-intézkedések a Burgenland-i Natúrparkokban</a:t>
            </a:r>
            <a:endParaRPr lang="de-DE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611560" y="404664"/>
            <a:ext cx="7875215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de-DE" b="0" kern="0" noProof="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Naturtouristische Infrastruktur</a:t>
            </a: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de-DE" b="0" kern="0" dirty="0" err="1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Természetturisztikai</a:t>
            </a:r>
            <a:r>
              <a:rPr lang="de-DE" b="0" kern="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b="0" kern="0" dirty="0" err="1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infrastruktúra</a:t>
            </a:r>
            <a:endParaRPr lang="de-DE" b="0" kern="0" noProof="0" dirty="0" smtClean="0">
              <a:solidFill>
                <a:srgbClr val="95B8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de-DE" b="1" i="0" u="none" strike="noStrike" kern="0" cap="none" spc="0" normalizeH="0" baseline="0" noProof="0" dirty="0">
              <a:ln>
                <a:noFill/>
              </a:ln>
              <a:solidFill>
                <a:srgbClr val="683F8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04376" y="5373216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Naturpark in der Weinidylle</a:t>
            </a:r>
          </a:p>
          <a:p>
            <a:r>
              <a:rPr lang="de-AT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Besucherlenkung</a:t>
            </a:r>
            <a:r>
              <a:rPr lang="hu-H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látogató irányítás</a:t>
            </a:r>
            <a:endParaRPr lang="de-AT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Inhaltsplatzhalter 6" descr="IMG_121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76077" y="2492896"/>
            <a:ext cx="4011798" cy="2674532"/>
          </a:xfrm>
        </p:spPr>
      </p:pic>
      <p:pic>
        <p:nvPicPr>
          <p:cNvPr id="8" name="Inhaltsplatzhalter 7" descr="IMG_109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40275" y="2492896"/>
            <a:ext cx="4013386" cy="2675591"/>
          </a:xfrm>
        </p:spPr>
      </p:pic>
      <p:cxnSp>
        <p:nvCxnSpPr>
          <p:cNvPr id="12" name="Gerade Verbindung 11"/>
          <p:cNvCxnSpPr/>
          <p:nvPr/>
        </p:nvCxnSpPr>
        <p:spPr>
          <a:xfrm>
            <a:off x="2267744" y="6228000"/>
            <a:ext cx="6876256" cy="0"/>
          </a:xfrm>
          <a:prstGeom prst="line">
            <a:avLst/>
          </a:prstGeom>
          <a:ln>
            <a:solidFill>
              <a:srgbClr val="A0BF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6237107" y="6409383"/>
            <a:ext cx="26997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</a:t>
            </a:r>
            <a:r>
              <a:rPr lang="de-AT" sz="800" dirty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ARGE Naturparke Burgenland </a:t>
            </a:r>
            <a:r>
              <a:rPr lang="de-AT" sz="80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2.12.2016, </a:t>
            </a:r>
            <a:fld id="{C0E1B511-CE9C-4358-BF62-8EBFF39096B3}" type="slidenum">
              <a:rPr lang="de-AT" sz="80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14</a:t>
            </a:fld>
            <a:endParaRPr lang="de-AT" sz="800" dirty="0">
              <a:solidFill>
                <a:srgbClr val="95B8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" name="Grafik 19" descr="Projectlogo Interreg AT-HU_PaNaNet+_rg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26952" y="116633"/>
            <a:ext cx="2317047" cy="7920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792088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de-DE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Pilotmaßnahmen in den Burgenländischen Naturparken</a:t>
            </a:r>
            <a:br>
              <a:rPr lang="de-DE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Pilot-intézkedések a Burgenland-i Natúrparkokban</a:t>
            </a:r>
            <a:endParaRPr lang="de-DE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611560" y="404664"/>
            <a:ext cx="7875215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de-DE" b="0" kern="0" noProof="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Naturtouristische Infrastruktur</a:t>
            </a: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de-DE" b="0" kern="0" dirty="0" err="1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Természetturisztikai</a:t>
            </a:r>
            <a:r>
              <a:rPr lang="de-DE" b="0" kern="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b="0" kern="0" dirty="0" err="1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infrastruktúra</a:t>
            </a:r>
            <a:endParaRPr lang="de-DE" b="0" kern="0" noProof="0" dirty="0" smtClean="0">
              <a:solidFill>
                <a:srgbClr val="95B8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de-DE" b="1" i="0" u="none" strike="noStrike" kern="0" cap="none" spc="0" normalizeH="0" baseline="0" noProof="0" dirty="0">
              <a:ln>
                <a:noFill/>
              </a:ln>
              <a:solidFill>
                <a:srgbClr val="683F8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58371" y="5373216"/>
            <a:ext cx="40324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Naturpark Raab</a:t>
            </a:r>
          </a:p>
          <a:p>
            <a:r>
              <a:rPr lang="de-AT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Revitalisierung der Burgruine Neuhaus</a:t>
            </a:r>
            <a:endParaRPr lang="hu-HU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hu-HU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Neuhaus-i</a:t>
            </a:r>
            <a:r>
              <a:rPr lang="hu-H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várrom </a:t>
            </a:r>
            <a:r>
              <a:rPr lang="hu-HU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revitalizációja</a:t>
            </a:r>
            <a:endParaRPr lang="de-AT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Inhaltsplatzhalter 11" descr="Vorplatz_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8371" y="2420888"/>
            <a:ext cx="4227565" cy="2808312"/>
          </a:xfrm>
          <a:prstGeom prst="rect">
            <a:avLst/>
          </a:prstGeom>
        </p:spPr>
      </p:pic>
      <p:pic>
        <p:nvPicPr>
          <p:cNvPr id="14" name="Inhaltsplatzhalter 10" descr="Neuhaus_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88024" y="2492896"/>
            <a:ext cx="4106808" cy="2727177"/>
          </a:xfrm>
        </p:spPr>
      </p:pic>
      <p:cxnSp>
        <p:nvCxnSpPr>
          <p:cNvPr id="9" name="Gerade Verbindung 8"/>
          <p:cNvCxnSpPr/>
          <p:nvPr/>
        </p:nvCxnSpPr>
        <p:spPr>
          <a:xfrm>
            <a:off x="2267744" y="6228000"/>
            <a:ext cx="6876256" cy="0"/>
          </a:xfrm>
          <a:prstGeom prst="line">
            <a:avLst/>
          </a:prstGeom>
          <a:ln>
            <a:solidFill>
              <a:srgbClr val="A0BF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6237107" y="6409383"/>
            <a:ext cx="26997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</a:t>
            </a:r>
            <a:r>
              <a:rPr lang="de-AT" sz="800" dirty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ARGE Naturparke Burgenland </a:t>
            </a:r>
            <a:r>
              <a:rPr lang="de-AT" sz="80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2.12.2016, </a:t>
            </a:r>
            <a:fld id="{C0E1B511-CE9C-4358-BF62-8EBFF39096B3}" type="slidenum">
              <a:rPr lang="de-AT" sz="80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15</a:t>
            </a:fld>
            <a:endParaRPr lang="de-AT" sz="800" dirty="0">
              <a:solidFill>
                <a:srgbClr val="95B8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1" name="Grafik 20" descr="Projectlogo Interreg AT-HU_PaNaNet+_rg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26952" y="116633"/>
            <a:ext cx="2317047" cy="7920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792088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de-DE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Pilotmaßnahmen in den Burgenländischen Naturparken</a:t>
            </a:r>
            <a:br>
              <a:rPr lang="de-DE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Pilot-intézkedések a Burgenland-i Natúrparkokban</a:t>
            </a:r>
            <a:endParaRPr lang="de-DE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611560" y="404664"/>
            <a:ext cx="7875215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de-DE" b="0" kern="0" noProof="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Naturtouristische Infrastruktur</a:t>
            </a: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de-DE" b="0" kern="0" dirty="0" err="1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Természetturisztikai</a:t>
            </a:r>
            <a:r>
              <a:rPr lang="de-DE" b="0" kern="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b="0" kern="0" dirty="0" err="1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infrastruktúra</a:t>
            </a:r>
            <a:endParaRPr lang="de-DE" b="0" kern="0" noProof="0" dirty="0" smtClean="0">
              <a:solidFill>
                <a:srgbClr val="95B8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de-DE" b="1" i="0" u="none" strike="noStrike" kern="0" cap="none" spc="0" normalizeH="0" baseline="0" noProof="0" dirty="0">
              <a:ln>
                <a:noFill/>
              </a:ln>
              <a:solidFill>
                <a:srgbClr val="683F8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23528" y="5373216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Naturpark Raab</a:t>
            </a:r>
          </a:p>
          <a:p>
            <a:r>
              <a:rPr lang="de-AT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Rastplatz / Startpunkt für Touren</a:t>
            </a:r>
            <a:r>
              <a:rPr lang="hu-H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Pihenőhely / Kiindulópont túrákhoz</a:t>
            </a:r>
            <a:endParaRPr lang="de-AT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Inhaltsplatzhalter 6" descr="Foto_Zollhütte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9901" y="2420888"/>
            <a:ext cx="4227974" cy="2817854"/>
          </a:xfrm>
        </p:spPr>
      </p:pic>
      <p:pic>
        <p:nvPicPr>
          <p:cNvPr id="9" name="Inhaltsplatzhalter 7" descr="Zollhütte mit Log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40275" y="2420888"/>
            <a:ext cx="4229410" cy="2819607"/>
          </a:xfrm>
          <a:prstGeom prst="rect">
            <a:avLst/>
          </a:prstGeom>
        </p:spPr>
      </p:pic>
      <p:cxnSp>
        <p:nvCxnSpPr>
          <p:cNvPr id="12" name="Gerade Verbindung 11"/>
          <p:cNvCxnSpPr/>
          <p:nvPr/>
        </p:nvCxnSpPr>
        <p:spPr>
          <a:xfrm>
            <a:off x="2267744" y="6228000"/>
            <a:ext cx="6876256" cy="0"/>
          </a:xfrm>
          <a:prstGeom prst="line">
            <a:avLst/>
          </a:prstGeom>
          <a:ln>
            <a:solidFill>
              <a:srgbClr val="A0BF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6237107" y="6409383"/>
            <a:ext cx="26997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</a:t>
            </a:r>
            <a:r>
              <a:rPr lang="de-AT" sz="800" dirty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ARGE Naturparke Burgenland </a:t>
            </a:r>
            <a:r>
              <a:rPr lang="de-AT" sz="80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2.12.2016, </a:t>
            </a:r>
            <a:fld id="{C0E1B511-CE9C-4358-BF62-8EBFF39096B3}" type="slidenum">
              <a:rPr lang="de-AT" sz="80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16</a:t>
            </a:fld>
            <a:endParaRPr lang="de-AT" sz="800" dirty="0">
              <a:solidFill>
                <a:srgbClr val="95B8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1" name="Grafik 20" descr="Projectlogo Interreg AT-HU_PaNaNet+_rg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26952" y="116633"/>
            <a:ext cx="2317047" cy="7920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792088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de-DE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Pilotmaßnahmen in den Burgenländischen Naturparken</a:t>
            </a:r>
            <a:br>
              <a:rPr lang="de-DE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Pilot-intézkedések a Burgenland-i Natúrparkokban</a:t>
            </a:r>
            <a:endParaRPr lang="de-DE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611560" y="404664"/>
            <a:ext cx="7875215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de-DE" b="0" kern="0" noProof="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Naturtouristische Infrastruktur</a:t>
            </a: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de-DE" b="0" kern="0" dirty="0" err="1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Természetturisztikai</a:t>
            </a:r>
            <a:r>
              <a:rPr lang="de-DE" b="0" kern="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b="0" kern="0" dirty="0" err="1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infrastruktúra</a:t>
            </a:r>
            <a:endParaRPr lang="de-DE" b="0" kern="0" noProof="0" dirty="0" smtClean="0">
              <a:solidFill>
                <a:srgbClr val="95B8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de-DE" b="1" i="0" u="none" strike="noStrike" kern="0" cap="none" spc="0" normalizeH="0" baseline="0" noProof="0" dirty="0">
              <a:ln>
                <a:noFill/>
              </a:ln>
              <a:solidFill>
                <a:srgbClr val="683F8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20704" y="5445224"/>
            <a:ext cx="6471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Naturpark Neusiedler See-Leithagebirge</a:t>
            </a:r>
          </a:p>
          <a:p>
            <a:r>
              <a:rPr lang="de-AT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Themenweg „Geologie erleben“</a:t>
            </a:r>
            <a:r>
              <a:rPr lang="hu-H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„Geológiai élmények” tematikus út</a:t>
            </a:r>
            <a:endParaRPr lang="de-AT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Inhaltsplatzhalter 6" descr="geologie_erleben_winden_beispiel_pulttafel_00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988840"/>
            <a:ext cx="4416490" cy="3312368"/>
          </a:xfrm>
        </p:spPr>
      </p:pic>
      <p:pic>
        <p:nvPicPr>
          <p:cNvPr id="12" name="Inhaltsplatzhalter 7" descr="geologie_erleben_winden_startstein_01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544108" y="1700809"/>
            <a:ext cx="2916324" cy="3888432"/>
          </a:xfrm>
        </p:spPr>
      </p:pic>
      <p:cxnSp>
        <p:nvCxnSpPr>
          <p:cNvPr id="9" name="Gerade Verbindung 8"/>
          <p:cNvCxnSpPr/>
          <p:nvPr/>
        </p:nvCxnSpPr>
        <p:spPr>
          <a:xfrm>
            <a:off x="2267744" y="6228000"/>
            <a:ext cx="6876256" cy="0"/>
          </a:xfrm>
          <a:prstGeom prst="line">
            <a:avLst/>
          </a:prstGeom>
          <a:ln>
            <a:solidFill>
              <a:srgbClr val="A0BF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6237107" y="6409383"/>
            <a:ext cx="26997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</a:t>
            </a:r>
            <a:r>
              <a:rPr lang="de-AT" sz="800" dirty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ARGE Naturparke Burgenland </a:t>
            </a:r>
            <a:r>
              <a:rPr lang="de-AT" sz="80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2.12.2016, </a:t>
            </a:r>
            <a:fld id="{C0E1B511-CE9C-4358-BF62-8EBFF39096B3}" type="slidenum">
              <a:rPr lang="de-AT" sz="80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17</a:t>
            </a:fld>
            <a:endParaRPr lang="de-AT" sz="800" dirty="0">
              <a:solidFill>
                <a:srgbClr val="95B8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" name="Grafik 19" descr="Projectlogo Interreg AT-HU_PaNaNet+_rg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26952" y="116633"/>
            <a:ext cx="2317047" cy="7920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792088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de-DE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Pilotmaßnahmen in den Burgenländischen Naturparken</a:t>
            </a:r>
            <a:br>
              <a:rPr lang="de-DE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Pilot-intézkedések a Burgenland-i Natúrparkokban</a:t>
            </a:r>
            <a:endParaRPr lang="de-DE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611560" y="404664"/>
            <a:ext cx="7875215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de-DE" b="0" kern="0" noProof="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Naturtouristische Infrastruktur</a:t>
            </a: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de-DE" b="0" kern="0" dirty="0" err="1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Természetturisztikai</a:t>
            </a:r>
            <a:r>
              <a:rPr lang="de-DE" b="0" kern="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b="0" kern="0" dirty="0" err="1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infrastruktúra</a:t>
            </a:r>
            <a:endParaRPr lang="de-DE" b="0" kern="0" noProof="0" dirty="0" smtClean="0">
              <a:solidFill>
                <a:srgbClr val="95B8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de-DE" b="1" i="0" u="none" strike="noStrike" kern="0" cap="none" spc="0" normalizeH="0" baseline="0" noProof="0" dirty="0">
              <a:ln>
                <a:noFill/>
              </a:ln>
              <a:solidFill>
                <a:srgbClr val="683F8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899592" y="5297132"/>
            <a:ext cx="49685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Naturpark Neusiedler See-Leithagebirge</a:t>
            </a:r>
          </a:p>
          <a:p>
            <a:r>
              <a:rPr lang="de-AT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Themenweg „Wandern auf historischen Spuren“</a:t>
            </a:r>
            <a:endParaRPr lang="hu-HU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hu-H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„Vándorlás történelmi nyomokon” tematikus út</a:t>
            </a:r>
          </a:p>
          <a:p>
            <a:endParaRPr lang="de-AT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988840"/>
            <a:ext cx="1485936" cy="3108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988840"/>
            <a:ext cx="1478953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1772816"/>
            <a:ext cx="2808312" cy="404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Gerade Verbindung 11"/>
          <p:cNvCxnSpPr/>
          <p:nvPr/>
        </p:nvCxnSpPr>
        <p:spPr>
          <a:xfrm>
            <a:off x="2267744" y="6228000"/>
            <a:ext cx="6876256" cy="0"/>
          </a:xfrm>
          <a:prstGeom prst="line">
            <a:avLst/>
          </a:prstGeom>
          <a:ln>
            <a:solidFill>
              <a:srgbClr val="A0BF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6237107" y="6409383"/>
            <a:ext cx="26997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</a:t>
            </a:r>
            <a:r>
              <a:rPr lang="de-AT" sz="800" dirty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ARGE Naturparke Burgenland </a:t>
            </a:r>
            <a:r>
              <a:rPr lang="de-AT" sz="80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2.12.2016, </a:t>
            </a:r>
            <a:fld id="{C0E1B511-CE9C-4358-BF62-8EBFF39096B3}" type="slidenum">
              <a:rPr lang="de-AT" sz="80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18</a:t>
            </a:fld>
            <a:endParaRPr lang="de-AT" sz="800" dirty="0">
              <a:solidFill>
                <a:srgbClr val="95B8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7" name="Grafik 16" descr="Projectlogo Interreg AT-HU_PaNaNet+_rg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26952" y="116633"/>
            <a:ext cx="2317047" cy="7920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792088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de-DE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Pilotmaßnahmen in den Burgenländischen Naturparken</a:t>
            </a:r>
            <a:br>
              <a:rPr lang="de-DE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Pilot-intézkedések a Burgenland-i Natúrparkokban</a:t>
            </a:r>
            <a:endParaRPr lang="de-DE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611560" y="404664"/>
            <a:ext cx="7875215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de-DE" b="0" kern="0" noProof="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Naturtouristische Infrastruktur</a:t>
            </a: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de-DE" b="0" kern="0" dirty="0" err="1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Természetturisztikai</a:t>
            </a:r>
            <a:r>
              <a:rPr lang="de-DE" b="0" kern="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b="0" kern="0" dirty="0" err="1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infrastruktúra</a:t>
            </a:r>
            <a:endParaRPr lang="de-DE" b="0" kern="0" noProof="0" dirty="0" smtClean="0">
              <a:solidFill>
                <a:srgbClr val="95B8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de-DE" b="1" i="0" u="none" strike="noStrike" kern="0" cap="none" spc="0" normalizeH="0" baseline="0" noProof="0" dirty="0">
              <a:ln>
                <a:noFill/>
              </a:ln>
              <a:solidFill>
                <a:srgbClr val="683F8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475656" y="5235051"/>
            <a:ext cx="73448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Naturpark Neusiedler See-Leithagebirge</a:t>
            </a:r>
          </a:p>
          <a:p>
            <a:r>
              <a:rPr lang="de-AT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Themenweg „Pause in </a:t>
            </a:r>
            <a:r>
              <a:rPr lang="de-AT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Donnerskirchen</a:t>
            </a:r>
            <a:r>
              <a:rPr lang="de-AT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  <a:endParaRPr lang="hu-HU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hu-H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„Megálló</a:t>
            </a:r>
            <a:r>
              <a:rPr lang="de-AT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Donnerskirchen</a:t>
            </a:r>
            <a:r>
              <a:rPr lang="hu-HU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-ben</a:t>
            </a:r>
            <a:r>
              <a:rPr lang="hu-H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hu-HU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Fertőfehéregyháza</a:t>
            </a:r>
            <a:r>
              <a:rPr lang="hu-H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)” tematikus út</a:t>
            </a:r>
            <a:endParaRPr lang="de-AT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Inhaltsplatzhalter 8" descr="Hinweistafel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2060848"/>
            <a:ext cx="1691664" cy="3011586"/>
          </a:xfrm>
        </p:spPr>
      </p:pic>
      <p:pic>
        <p:nvPicPr>
          <p:cNvPr id="12" name="Inhaltsplatzhalter 9" descr="Pause_in_Doki_DSCN150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851920" y="2060848"/>
            <a:ext cx="4077701" cy="3024335"/>
          </a:xfrm>
        </p:spPr>
      </p:pic>
      <p:cxnSp>
        <p:nvCxnSpPr>
          <p:cNvPr id="9" name="Gerade Verbindung 8"/>
          <p:cNvCxnSpPr/>
          <p:nvPr/>
        </p:nvCxnSpPr>
        <p:spPr>
          <a:xfrm>
            <a:off x="2267744" y="6228000"/>
            <a:ext cx="6876256" cy="0"/>
          </a:xfrm>
          <a:prstGeom prst="line">
            <a:avLst/>
          </a:prstGeom>
          <a:ln>
            <a:solidFill>
              <a:srgbClr val="A0BF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6237107" y="6409383"/>
            <a:ext cx="26997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</a:t>
            </a:r>
            <a:r>
              <a:rPr lang="de-AT" sz="800" dirty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ARGE Naturparke Burgenland </a:t>
            </a:r>
            <a:r>
              <a:rPr lang="de-AT" sz="80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2.12.2016, </a:t>
            </a:r>
            <a:fld id="{C0E1B511-CE9C-4358-BF62-8EBFF39096B3}" type="slidenum">
              <a:rPr lang="de-AT" sz="80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19</a:t>
            </a:fld>
            <a:endParaRPr lang="de-AT" sz="800" dirty="0">
              <a:solidFill>
                <a:srgbClr val="95B8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" name="Grafik 19" descr="Projectlogo Interreg AT-HU_PaNaNet+_rg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26952" y="116633"/>
            <a:ext cx="2317047" cy="7920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half" idx="2"/>
          </p:nvPr>
        </p:nvSpPr>
        <p:spPr>
          <a:xfrm>
            <a:off x="0" y="0"/>
            <a:ext cx="2411759" cy="6858000"/>
          </a:xfrm>
          <a:solidFill>
            <a:srgbClr val="A0BF61"/>
          </a:solidFill>
        </p:spPr>
        <p:txBody>
          <a:bodyPr/>
          <a:lstStyle/>
          <a:p>
            <a:endParaRPr lang="de-AT" sz="400" dirty="0">
              <a:solidFill>
                <a:schemeClr val="bg1"/>
              </a:solidFill>
            </a:endParaRPr>
          </a:p>
          <a:p>
            <a:r>
              <a:rPr lang="de-AT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Agenda</a:t>
            </a:r>
            <a:endParaRPr lang="hu-HU" sz="24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hu-H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</a:p>
          <a:p>
            <a:r>
              <a:rPr lang="hu-H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Napirend</a:t>
            </a:r>
            <a:endParaRPr lang="de-AT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8" name="Gerade Verbindung 7"/>
          <p:cNvCxnSpPr/>
          <p:nvPr/>
        </p:nvCxnSpPr>
        <p:spPr>
          <a:xfrm>
            <a:off x="2267744" y="6228000"/>
            <a:ext cx="6876256" cy="0"/>
          </a:xfrm>
          <a:prstGeom prst="line">
            <a:avLst/>
          </a:prstGeom>
          <a:ln>
            <a:solidFill>
              <a:srgbClr val="A0BF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7092279" y="6409383"/>
            <a:ext cx="20517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Pangerl &amp; Pangerl, 2.12.2016, </a:t>
            </a:r>
            <a:fld id="{C0E1B511-CE9C-4358-BF62-8EBFF39096B3}" type="slidenum">
              <a:rPr lang="de-AT" sz="80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2</a:t>
            </a:fld>
            <a:endParaRPr lang="de-AT" sz="800" dirty="0">
              <a:solidFill>
                <a:srgbClr val="95B8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2555776" y="1103258"/>
            <a:ext cx="633670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Clr>
                <a:srgbClr val="95B850"/>
              </a:buClr>
              <a:buFont typeface="Arial" panose="020B0604020202020204" pitchFamily="34" charset="0"/>
              <a:buChar char="•"/>
            </a:pPr>
            <a:r>
              <a:rPr lang="de-AT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Kurzzusammenfassung </a:t>
            </a:r>
            <a:r>
              <a:rPr lang="de-AT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PaNaNet</a:t>
            </a:r>
            <a:r>
              <a:rPr lang="de-AT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hu-H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/ </a:t>
            </a:r>
          </a:p>
          <a:p>
            <a:pPr marL="285750" lvl="0" indent="-285750">
              <a:buClr>
                <a:srgbClr val="95B850"/>
              </a:buClr>
            </a:pPr>
            <a:r>
              <a:rPr lang="hu-H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R</a:t>
            </a:r>
            <a:r>
              <a:rPr lang="de-AT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övid</a:t>
            </a:r>
            <a:r>
              <a:rPr lang="de-AT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összefoglaló</a:t>
            </a:r>
            <a:r>
              <a:rPr lang="de-AT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PaNaNet</a:t>
            </a:r>
            <a:r>
              <a:rPr lang="de-AT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</a:t>
            </a:r>
            <a:endParaRPr lang="hu-HU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>
              <a:buClr>
                <a:srgbClr val="95B850"/>
              </a:buClr>
            </a:pPr>
            <a:endParaRPr lang="hu-HU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>
              <a:buClr>
                <a:srgbClr val="95B850"/>
              </a:buClr>
              <a:buFont typeface="Arial" panose="020B0604020202020204" pitchFamily="34" charset="0"/>
              <a:buChar char="•"/>
            </a:pPr>
            <a:r>
              <a:rPr lang="de-AT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Die </a:t>
            </a:r>
            <a:r>
              <a:rPr lang="de-AT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verbindende </a:t>
            </a:r>
            <a:r>
              <a:rPr lang="de-AT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Klammer</a:t>
            </a:r>
            <a:r>
              <a:rPr lang="hu-H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/ A</a:t>
            </a:r>
            <a:r>
              <a:rPr lang="de-AT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 </a:t>
            </a:r>
            <a:r>
              <a:rPr lang="de-AT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összekötő</a:t>
            </a:r>
            <a:r>
              <a:rPr lang="de-AT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kapocs</a:t>
            </a:r>
            <a:endParaRPr lang="hu-HU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>
              <a:buClr>
                <a:srgbClr val="95B850"/>
              </a:buClr>
              <a:buFont typeface="Arial" panose="020B0604020202020204" pitchFamily="34" charset="0"/>
              <a:buChar char="•"/>
            </a:pPr>
            <a:endParaRPr lang="hu-HU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Clr>
                <a:srgbClr val="95B850"/>
              </a:buClr>
              <a:buFont typeface="Arial" panose="020B0604020202020204" pitchFamily="34" charset="0"/>
              <a:buChar char="•"/>
            </a:pPr>
            <a:r>
              <a:rPr lang="de-AT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Ziele</a:t>
            </a:r>
            <a:r>
              <a:rPr lang="hu-H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/ Célok</a:t>
            </a:r>
          </a:p>
          <a:p>
            <a:pPr marL="285750" indent="-285750">
              <a:buClr>
                <a:srgbClr val="95B850"/>
              </a:buClr>
              <a:buFont typeface="Arial" panose="020B0604020202020204" pitchFamily="34" charset="0"/>
              <a:buChar char="•"/>
            </a:pPr>
            <a:endParaRPr lang="de-AT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>
              <a:buClr>
                <a:srgbClr val="95B850"/>
              </a:buClr>
              <a:buFont typeface="Arial" panose="020B0604020202020204" pitchFamily="34" charset="0"/>
              <a:buChar char="•"/>
            </a:pPr>
            <a:r>
              <a:rPr lang="de-AT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Naturerlebnis „grenzüberschreitende Angebote“</a:t>
            </a:r>
            <a:r>
              <a:rPr lang="hu-H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/ T</a:t>
            </a:r>
            <a:r>
              <a:rPr lang="de-AT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ermészeti</a:t>
            </a:r>
            <a:r>
              <a:rPr lang="de-AT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élmény</a:t>
            </a:r>
            <a:r>
              <a:rPr lang="de-AT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„</a:t>
            </a:r>
            <a:r>
              <a:rPr lang="de-AT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határon</a:t>
            </a:r>
            <a:r>
              <a:rPr lang="de-AT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átnyúló</a:t>
            </a:r>
            <a:r>
              <a:rPr lang="de-AT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kínálatok</a:t>
            </a:r>
            <a:r>
              <a:rPr lang="de-AT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  <a:endParaRPr lang="hu-HU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>
              <a:buClr>
                <a:srgbClr val="95B850"/>
              </a:buClr>
              <a:buFont typeface="Arial" panose="020B0604020202020204" pitchFamily="34" charset="0"/>
              <a:buChar char="•"/>
            </a:pPr>
            <a:endParaRPr lang="hu-HU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>
              <a:buClr>
                <a:srgbClr val="95B850"/>
              </a:buClr>
              <a:buFont typeface="Arial" panose="020B0604020202020204" pitchFamily="34" charset="0"/>
              <a:buChar char="•"/>
            </a:pPr>
            <a:r>
              <a:rPr lang="de-AT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Naturerlebnistage 2017</a:t>
            </a:r>
            <a:r>
              <a:rPr lang="hu-H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/ T</a:t>
            </a:r>
            <a:r>
              <a:rPr lang="de-AT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ermészeti</a:t>
            </a:r>
            <a:r>
              <a:rPr lang="de-AT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É</a:t>
            </a:r>
            <a:r>
              <a:rPr lang="de-AT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lmény</a:t>
            </a:r>
            <a:r>
              <a:rPr lang="hu-H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</a:t>
            </a:r>
            <a:r>
              <a:rPr lang="de-AT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apok</a:t>
            </a:r>
            <a:r>
              <a:rPr lang="de-AT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2017</a:t>
            </a:r>
            <a:endParaRPr lang="hu-HU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>
              <a:buClr>
                <a:srgbClr val="95B850"/>
              </a:buClr>
              <a:buFont typeface="Arial" panose="020B0604020202020204" pitchFamily="34" charset="0"/>
              <a:buChar char="•"/>
            </a:pPr>
            <a:endParaRPr lang="hu-HU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>
              <a:buClr>
                <a:srgbClr val="95B850"/>
              </a:buClr>
              <a:buFont typeface="Arial" panose="020B0604020202020204" pitchFamily="34" charset="0"/>
              <a:buChar char="•"/>
            </a:pPr>
            <a:r>
              <a:rPr lang="de-AT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Marketing Naturerlebnis</a:t>
            </a:r>
            <a:r>
              <a:rPr lang="hu-H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/ T</a:t>
            </a:r>
            <a:r>
              <a:rPr lang="de-AT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ermészeti</a:t>
            </a:r>
            <a:r>
              <a:rPr lang="de-AT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élmény</a:t>
            </a:r>
            <a:r>
              <a:rPr lang="hu-H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</a:t>
            </a:r>
            <a:r>
              <a:rPr lang="de-AT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arketing</a:t>
            </a:r>
            <a:r>
              <a:rPr lang="de-AT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hu-HU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>
              <a:buClr>
                <a:srgbClr val="95B850"/>
              </a:buClr>
              <a:buFont typeface="Arial" panose="020B0604020202020204" pitchFamily="34" charset="0"/>
              <a:buChar char="•"/>
            </a:pPr>
            <a:endParaRPr lang="hu-HU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Clr>
                <a:srgbClr val="95B850"/>
              </a:buClr>
              <a:buFont typeface="Arial" panose="020B0604020202020204" pitchFamily="34" charset="0"/>
              <a:buChar char="•"/>
            </a:pPr>
            <a:r>
              <a:rPr lang="de-AT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Naturerlebnistage 2018</a:t>
            </a:r>
            <a:r>
              <a:rPr lang="hu-H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/ T</a:t>
            </a:r>
            <a:r>
              <a:rPr lang="de-AT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ermészeti</a:t>
            </a:r>
            <a:r>
              <a:rPr lang="de-AT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É</a:t>
            </a:r>
            <a:r>
              <a:rPr lang="de-AT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lmény</a:t>
            </a:r>
            <a:r>
              <a:rPr lang="hu-H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</a:t>
            </a:r>
            <a:r>
              <a:rPr lang="de-AT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apok</a:t>
            </a:r>
            <a:r>
              <a:rPr lang="de-AT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201</a:t>
            </a:r>
            <a:r>
              <a:rPr lang="hu-H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  <a:endParaRPr lang="de-AT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7" name="Grafik 16" descr="Projectlogo Interreg AT-HU_PaNaNet+_rg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26952" y="116633"/>
            <a:ext cx="2317047" cy="79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31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7584" y="1196752"/>
            <a:ext cx="6423049" cy="1296145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de-DE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 Grenz- oder gebietsüberschreitende Ein- und Mehrtagesangebote</a:t>
            </a:r>
            <a:br>
              <a:rPr lang="de-DE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 határon- vagy térségen átnyúló egy- és többnapos kínálat</a:t>
            </a:r>
            <a:r>
              <a:rPr lang="de-DE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de-DE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de-DE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 neue Naturerlebnisangebote</a:t>
            </a:r>
            <a:br>
              <a:rPr lang="de-DE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 új természetturisztikai kínálat</a:t>
            </a:r>
            <a:r>
              <a:rPr lang="de-DE" sz="1600" dirty="0" smtClean="0">
                <a:solidFill>
                  <a:schemeClr val="tx1"/>
                </a:solidFill>
              </a:rPr>
              <a:t/>
            </a:r>
            <a:br>
              <a:rPr lang="de-DE" sz="1600" dirty="0" smtClean="0">
                <a:solidFill>
                  <a:schemeClr val="tx1"/>
                </a:solidFill>
              </a:rPr>
            </a:b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 bwMode="auto">
          <a:xfrm>
            <a:off x="251520" y="188641"/>
            <a:ext cx="8235255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de-DE" b="0" kern="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Angebots- und Produktentwicklung</a:t>
            </a:r>
            <a:endParaRPr lang="de-DE" b="0" kern="0" dirty="0">
              <a:solidFill>
                <a:srgbClr val="95B8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de-DE" b="0" kern="0" dirty="0" err="1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Kínálat</a:t>
            </a:r>
            <a:r>
              <a:rPr lang="de-DE" b="0" kern="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</a:t>
            </a:r>
            <a:r>
              <a:rPr lang="de-DE" b="0" kern="0" dirty="0" err="1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és</a:t>
            </a:r>
            <a:r>
              <a:rPr lang="de-DE" b="0" kern="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b="0" kern="0" dirty="0" err="1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termékfejlesztés</a:t>
            </a:r>
            <a:endParaRPr lang="de-DE" b="0" kern="0" dirty="0" smtClean="0">
              <a:solidFill>
                <a:srgbClr val="95B8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Inhaltsplatzhalter 7" descr="05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75854" y="2636912"/>
            <a:ext cx="3687762" cy="2754440"/>
          </a:xfr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636912"/>
            <a:ext cx="3689350" cy="277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Gerade Verbindung 8"/>
          <p:cNvCxnSpPr/>
          <p:nvPr/>
        </p:nvCxnSpPr>
        <p:spPr>
          <a:xfrm>
            <a:off x="2267744" y="6228000"/>
            <a:ext cx="6876256" cy="0"/>
          </a:xfrm>
          <a:prstGeom prst="line">
            <a:avLst/>
          </a:prstGeom>
          <a:ln>
            <a:solidFill>
              <a:srgbClr val="A0BF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6237107" y="6409383"/>
            <a:ext cx="26997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</a:t>
            </a:r>
            <a:r>
              <a:rPr lang="de-AT" sz="800" dirty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ARGE Naturparke Burgenland </a:t>
            </a:r>
            <a:r>
              <a:rPr lang="de-AT" sz="80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2.12.2016, </a:t>
            </a:r>
            <a:fld id="{C0E1B511-CE9C-4358-BF62-8EBFF39096B3}" type="slidenum">
              <a:rPr lang="de-AT" sz="80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20</a:t>
            </a:fld>
            <a:endParaRPr lang="de-AT" sz="800" dirty="0">
              <a:solidFill>
                <a:srgbClr val="95B8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7" name="Grafik 16" descr="Projectlogo Interreg AT-HU_PaNaNet+_rg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26952" y="116633"/>
            <a:ext cx="2317047" cy="7920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91680" y="1618624"/>
            <a:ext cx="2174577" cy="1296145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de-DE" sz="2800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PaNaTOUR</a:t>
            </a:r>
            <a:r>
              <a:rPr lang="de-DE" sz="2800" dirty="0" smtClean="0">
                <a:solidFill>
                  <a:schemeClr val="tx1"/>
                </a:solidFill>
              </a:rPr>
              <a:t/>
            </a:r>
            <a:br>
              <a:rPr lang="de-DE" sz="2800" dirty="0" smtClean="0">
                <a:solidFill>
                  <a:schemeClr val="tx1"/>
                </a:solidFill>
              </a:rPr>
            </a:br>
            <a:endParaRPr lang="de-DE" sz="2800" dirty="0">
              <a:solidFill>
                <a:schemeClr val="tx1"/>
              </a:solidFill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 bwMode="auto">
          <a:xfrm>
            <a:off x="251520" y="188641"/>
            <a:ext cx="8235255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de-DE" b="0" kern="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Angebots- und Produktentwicklung</a:t>
            </a:r>
            <a:endParaRPr lang="de-DE" b="0" kern="0" dirty="0">
              <a:solidFill>
                <a:srgbClr val="95B8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de-DE" b="0" kern="0" dirty="0" err="1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Kínálat</a:t>
            </a:r>
            <a:r>
              <a:rPr lang="de-DE" b="0" kern="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</a:t>
            </a:r>
            <a:r>
              <a:rPr lang="de-DE" b="0" kern="0" dirty="0" err="1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és</a:t>
            </a:r>
            <a:r>
              <a:rPr lang="de-DE" b="0" kern="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b="0" kern="0" dirty="0" err="1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termékfejlesztés</a:t>
            </a:r>
            <a:endParaRPr lang="de-DE" b="0" kern="0" dirty="0" smtClean="0">
              <a:solidFill>
                <a:srgbClr val="95B8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008" y="3140968"/>
            <a:ext cx="4038600" cy="2830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140968"/>
            <a:ext cx="4038600" cy="2886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Grafik 9" descr="Siegerfoto.JPG"/>
          <p:cNvPicPr>
            <a:picLocks noChangeAspect="1"/>
          </p:cNvPicPr>
          <p:nvPr/>
        </p:nvPicPr>
        <p:blipFill rotWithShape="1">
          <a:blip r:embed="rId4" cstate="print"/>
          <a:srcRect t="6948" b="6655"/>
          <a:stretch/>
        </p:blipFill>
        <p:spPr>
          <a:xfrm>
            <a:off x="4008444" y="836712"/>
            <a:ext cx="3227851" cy="2091559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2267744" y="6228000"/>
            <a:ext cx="6876256" cy="0"/>
          </a:xfrm>
          <a:prstGeom prst="line">
            <a:avLst/>
          </a:prstGeom>
          <a:ln>
            <a:solidFill>
              <a:srgbClr val="A0BF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6237107" y="6409383"/>
            <a:ext cx="26997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</a:t>
            </a:r>
            <a:r>
              <a:rPr lang="de-AT" sz="800" dirty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ARGE Naturparke Burgenland </a:t>
            </a:r>
            <a:r>
              <a:rPr lang="de-AT" sz="80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2.12.2016, </a:t>
            </a:r>
            <a:fld id="{C0E1B511-CE9C-4358-BF62-8EBFF39096B3}" type="slidenum">
              <a:rPr lang="de-AT" sz="80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21</a:t>
            </a:fld>
            <a:endParaRPr lang="de-AT" sz="800" dirty="0">
              <a:solidFill>
                <a:srgbClr val="95B8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8" name="Grafik 17" descr="Projectlogo Interreg AT-HU_PaNaNet+_rg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26952" y="116633"/>
            <a:ext cx="2317047" cy="7920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57263" y="1268759"/>
            <a:ext cx="7529512" cy="1296145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de-DE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Folder 2015</a:t>
            </a:r>
            <a:r>
              <a:rPr lang="hu-HU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hu-HU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Kiadvány</a:t>
            </a:r>
            <a:r>
              <a:rPr lang="de-DE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de-DE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de-DE" sz="2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 bwMode="auto">
          <a:xfrm>
            <a:off x="251520" y="188641"/>
            <a:ext cx="8235255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de-DE" b="0" kern="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Angebots- und Produktentwicklung</a:t>
            </a:r>
            <a:endParaRPr lang="de-DE" b="0" kern="0" dirty="0">
              <a:solidFill>
                <a:srgbClr val="95B8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de-DE" b="0" kern="0" dirty="0" err="1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Kínálat</a:t>
            </a:r>
            <a:r>
              <a:rPr lang="de-DE" b="0" kern="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</a:t>
            </a:r>
            <a:r>
              <a:rPr lang="de-DE" b="0" kern="0" dirty="0" err="1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és</a:t>
            </a:r>
            <a:r>
              <a:rPr lang="de-DE" b="0" kern="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b="0" kern="0" dirty="0" err="1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termékfejlesztés</a:t>
            </a:r>
            <a:endParaRPr lang="de-DE" b="0" kern="0" dirty="0" smtClean="0">
              <a:solidFill>
                <a:srgbClr val="95B8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777373"/>
            <a:ext cx="3024336" cy="2118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036903"/>
            <a:ext cx="4038600" cy="275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3079171"/>
            <a:ext cx="4038600" cy="2722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Gerade Verbindung 8"/>
          <p:cNvCxnSpPr/>
          <p:nvPr/>
        </p:nvCxnSpPr>
        <p:spPr>
          <a:xfrm>
            <a:off x="2267744" y="6228000"/>
            <a:ext cx="6876256" cy="0"/>
          </a:xfrm>
          <a:prstGeom prst="line">
            <a:avLst/>
          </a:prstGeom>
          <a:ln>
            <a:solidFill>
              <a:srgbClr val="A0BF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6237107" y="6409383"/>
            <a:ext cx="26997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</a:t>
            </a:r>
            <a:r>
              <a:rPr lang="de-AT" sz="800" dirty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ARGE Naturparke Burgenland </a:t>
            </a:r>
            <a:r>
              <a:rPr lang="de-AT" sz="80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2.12.2016, </a:t>
            </a:r>
            <a:fld id="{C0E1B511-CE9C-4358-BF62-8EBFF39096B3}" type="slidenum">
              <a:rPr lang="de-AT" sz="80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22</a:t>
            </a:fld>
            <a:endParaRPr lang="de-AT" sz="800" dirty="0">
              <a:solidFill>
                <a:srgbClr val="95B8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7" name="Grafik 16" descr="Projectlogo Interreg AT-HU_PaNaNet+_rg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26952" y="116633"/>
            <a:ext cx="2317047" cy="7920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half" idx="2"/>
          </p:nvPr>
        </p:nvSpPr>
        <p:spPr>
          <a:xfrm>
            <a:off x="0" y="0"/>
            <a:ext cx="2411759" cy="6858000"/>
          </a:xfrm>
          <a:solidFill>
            <a:srgbClr val="A0BF61"/>
          </a:solidFill>
        </p:spPr>
        <p:txBody>
          <a:bodyPr/>
          <a:lstStyle/>
          <a:p>
            <a:endParaRPr lang="de-AT" sz="400" dirty="0">
              <a:solidFill>
                <a:schemeClr val="bg1"/>
              </a:solidFill>
            </a:endParaRPr>
          </a:p>
          <a:p>
            <a:r>
              <a:rPr lang="de-AT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Die verbindende Klammer</a:t>
            </a:r>
            <a:endParaRPr lang="hu-HU" sz="24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hu-H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</a:p>
          <a:p>
            <a:r>
              <a:rPr lang="hu-H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Az összekötő kapocs</a:t>
            </a:r>
            <a:endParaRPr lang="de-AT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8" name="Gerade Verbindung 7"/>
          <p:cNvCxnSpPr/>
          <p:nvPr/>
        </p:nvCxnSpPr>
        <p:spPr>
          <a:xfrm>
            <a:off x="2267744" y="6228000"/>
            <a:ext cx="6876256" cy="0"/>
          </a:xfrm>
          <a:prstGeom prst="line">
            <a:avLst/>
          </a:prstGeom>
          <a:ln>
            <a:solidFill>
              <a:srgbClr val="A0BF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7092279" y="6409383"/>
            <a:ext cx="20517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Pangerl &amp; Pangerl, 2.12.2016, </a:t>
            </a:r>
            <a:fld id="{C0E1B511-CE9C-4358-BF62-8EBFF39096B3}" type="slidenum">
              <a:rPr lang="de-AT" sz="80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23</a:t>
            </a:fld>
            <a:endParaRPr lang="de-AT" sz="800" dirty="0">
              <a:solidFill>
                <a:srgbClr val="95B8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2648925" y="1116000"/>
            <a:ext cx="62646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AT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de-AT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de-AT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de-AT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de-AT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de-AT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de-AT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de-AT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de-AT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de-AT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de-AT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de-AT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2" name="Diagramm 1"/>
          <p:cNvGraphicFramePr/>
          <p:nvPr>
            <p:extLst>
              <p:ext uri="{D42A27DB-BD31-4B8C-83A1-F6EECF244321}">
                <p14:modId xmlns:p14="http://schemas.microsoft.com/office/powerpoint/2010/main" val="3915703477"/>
              </p:ext>
            </p:extLst>
          </p:nvPr>
        </p:nvGraphicFramePr>
        <p:xfrm>
          <a:off x="2657872" y="126876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7" name="Grafik 16" descr="Projectlogo Interreg AT-HU_PaNaNet+_rgb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26952" y="116633"/>
            <a:ext cx="2317047" cy="79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67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half" idx="2"/>
          </p:nvPr>
        </p:nvSpPr>
        <p:spPr>
          <a:xfrm>
            <a:off x="0" y="0"/>
            <a:ext cx="2411759" cy="6858000"/>
          </a:xfrm>
          <a:solidFill>
            <a:srgbClr val="A0BF61"/>
          </a:solidFill>
        </p:spPr>
        <p:txBody>
          <a:bodyPr/>
          <a:lstStyle/>
          <a:p>
            <a:endParaRPr lang="de-AT" sz="400" dirty="0">
              <a:solidFill>
                <a:schemeClr val="bg1"/>
              </a:solidFill>
            </a:endParaRPr>
          </a:p>
          <a:p>
            <a:r>
              <a:rPr lang="de-AT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Natur-</a:t>
            </a:r>
          </a:p>
          <a:p>
            <a:r>
              <a:rPr lang="de-AT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Erlebnis</a:t>
            </a:r>
            <a:endParaRPr lang="hu-HU" sz="24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hu-H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</a:p>
          <a:p>
            <a:r>
              <a:rPr lang="hu-H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Természeti</a:t>
            </a:r>
          </a:p>
          <a:p>
            <a:r>
              <a:rPr lang="hu-H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élmény</a:t>
            </a:r>
            <a:endParaRPr lang="de-AT" sz="24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8" name="Gerade Verbindung 7"/>
          <p:cNvCxnSpPr/>
          <p:nvPr/>
        </p:nvCxnSpPr>
        <p:spPr>
          <a:xfrm>
            <a:off x="2267744" y="6228000"/>
            <a:ext cx="6876256" cy="0"/>
          </a:xfrm>
          <a:prstGeom prst="line">
            <a:avLst/>
          </a:prstGeom>
          <a:ln>
            <a:solidFill>
              <a:srgbClr val="A0BF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7092279" y="6409383"/>
            <a:ext cx="20517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Pangerl &amp; Pangerl, 2.12.2016, </a:t>
            </a:r>
            <a:fld id="{C0E1B511-CE9C-4358-BF62-8EBFF39096B3}" type="slidenum">
              <a:rPr lang="de-AT" sz="80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24</a:t>
            </a:fld>
            <a:endParaRPr lang="de-AT" sz="800" dirty="0">
              <a:solidFill>
                <a:srgbClr val="95B8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3" name="Diagramm 2"/>
          <p:cNvGraphicFramePr/>
          <p:nvPr>
            <p:extLst>
              <p:ext uri="{D42A27DB-BD31-4B8C-83A1-F6EECF244321}">
                <p14:modId xmlns:p14="http://schemas.microsoft.com/office/powerpoint/2010/main" val="3226012146"/>
              </p:ext>
            </p:extLst>
          </p:nvPr>
        </p:nvGraphicFramePr>
        <p:xfrm>
          <a:off x="2483768" y="620688"/>
          <a:ext cx="6270104" cy="5607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feld 3"/>
          <p:cNvSpPr txBox="1"/>
          <p:nvPr/>
        </p:nvSpPr>
        <p:spPr>
          <a:xfrm>
            <a:off x="5673904" y="758068"/>
            <a:ext cx="21602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95B850"/>
              </a:buClr>
              <a:buFont typeface="Calibri" panose="020F0502020204030204" pitchFamily="34" charset="0"/>
              <a:buChar char="•"/>
            </a:pPr>
            <a:r>
              <a:rPr lang="de-AT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Attraktivität</a:t>
            </a:r>
          </a:p>
          <a:p>
            <a:pPr marL="285750" indent="-285750">
              <a:buClr>
                <a:srgbClr val="95B850"/>
              </a:buClr>
              <a:buFont typeface="Calibri" panose="020F0502020204030204" pitchFamily="34" charset="0"/>
              <a:buChar char="•"/>
            </a:pPr>
            <a:r>
              <a:rPr lang="de-AT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Erreichbarkeit</a:t>
            </a:r>
          </a:p>
          <a:p>
            <a:pPr marL="285750" indent="-285750">
              <a:buClr>
                <a:srgbClr val="95B850"/>
              </a:buClr>
              <a:buFont typeface="Calibri" panose="020F0502020204030204" pitchFamily="34" charset="0"/>
              <a:buChar char="•"/>
            </a:pPr>
            <a:r>
              <a:rPr lang="de-AT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Naturkompetenz</a:t>
            </a:r>
            <a:endParaRPr lang="de-AT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6754024" y="1853069"/>
            <a:ext cx="21602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95B850"/>
              </a:buClr>
              <a:buFont typeface="Calibri" panose="020F0502020204030204" pitchFamily="34" charset="0"/>
              <a:buChar char="•"/>
            </a:pPr>
            <a:r>
              <a:rPr lang="de-AT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Herkunft</a:t>
            </a:r>
          </a:p>
          <a:p>
            <a:pPr marL="285750" indent="-285750">
              <a:buClr>
                <a:srgbClr val="95B850"/>
              </a:buClr>
              <a:buFont typeface="Calibri" panose="020F0502020204030204" pitchFamily="34" charset="0"/>
              <a:buChar char="•"/>
            </a:pPr>
            <a:r>
              <a:rPr lang="de-AT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Zielgruppe</a:t>
            </a:r>
          </a:p>
          <a:p>
            <a:pPr marL="285750" indent="-285750">
              <a:buClr>
                <a:srgbClr val="95B850"/>
              </a:buClr>
              <a:buFont typeface="Calibri" panose="020F0502020204030204" pitchFamily="34" charset="0"/>
              <a:buChar char="•"/>
            </a:pPr>
            <a:r>
              <a:rPr lang="de-AT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Mobilität</a:t>
            </a:r>
            <a:endParaRPr lang="de-AT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6973396" y="2868938"/>
            <a:ext cx="21602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95B850"/>
              </a:buClr>
              <a:buFont typeface="Calibri" panose="020F0502020204030204" pitchFamily="34" charset="0"/>
              <a:buChar char="•"/>
            </a:pPr>
            <a:r>
              <a:rPr lang="de-AT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Erlebnisorte</a:t>
            </a:r>
          </a:p>
          <a:p>
            <a:pPr marL="285750" indent="-285750">
              <a:buClr>
                <a:srgbClr val="95B850"/>
              </a:buClr>
              <a:buFont typeface="Calibri" panose="020F0502020204030204" pitchFamily="34" charset="0"/>
              <a:buChar char="•"/>
            </a:pPr>
            <a:r>
              <a:rPr lang="de-AT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Rastplätze</a:t>
            </a:r>
          </a:p>
          <a:p>
            <a:pPr marL="285750" indent="-285750">
              <a:buClr>
                <a:srgbClr val="95B850"/>
              </a:buClr>
              <a:buFont typeface="Calibri" panose="020F0502020204030204" pitchFamily="34" charset="0"/>
              <a:buChar char="•"/>
            </a:pPr>
            <a:r>
              <a:rPr lang="de-AT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Aussichtspunkte</a:t>
            </a:r>
            <a:r>
              <a:rPr lang="de-AT" dirty="0" smtClean="0"/>
              <a:t> </a:t>
            </a:r>
            <a:endParaRPr lang="de-AT" dirty="0"/>
          </a:p>
        </p:txBody>
      </p:sp>
      <p:sp>
        <p:nvSpPr>
          <p:cNvPr id="27" name="Textfeld 26"/>
          <p:cNvSpPr txBox="1"/>
          <p:nvPr/>
        </p:nvSpPr>
        <p:spPr>
          <a:xfrm>
            <a:off x="6652598" y="3739923"/>
            <a:ext cx="2160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95B850"/>
              </a:buClr>
              <a:buFont typeface="Calibri" panose="020F0502020204030204" pitchFamily="34" charset="0"/>
              <a:buChar char="•"/>
            </a:pPr>
            <a:r>
              <a:rPr lang="de-AT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Direktvermarkter</a:t>
            </a:r>
          </a:p>
          <a:p>
            <a:pPr marL="285750" indent="-285750">
              <a:buClr>
                <a:srgbClr val="95B850"/>
              </a:buClr>
              <a:buFont typeface="Calibri" panose="020F0502020204030204" pitchFamily="34" charset="0"/>
              <a:buChar char="•"/>
            </a:pPr>
            <a:r>
              <a:rPr lang="de-AT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Gastronomie</a:t>
            </a:r>
          </a:p>
          <a:p>
            <a:pPr marL="285750" indent="-285750">
              <a:buClr>
                <a:srgbClr val="95B850"/>
              </a:buClr>
              <a:buFont typeface="Calibri" panose="020F0502020204030204" pitchFamily="34" charset="0"/>
              <a:buChar char="•"/>
            </a:pPr>
            <a:r>
              <a:rPr lang="de-AT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Kultur, Handwerk</a:t>
            </a:r>
          </a:p>
          <a:p>
            <a:pPr marL="285750" indent="-285750">
              <a:buClr>
                <a:srgbClr val="95B850"/>
              </a:buClr>
              <a:buFont typeface="Calibri" panose="020F0502020204030204" pitchFamily="34" charset="0"/>
              <a:buChar char="•"/>
            </a:pPr>
            <a:r>
              <a:rPr lang="de-AT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Beherbergung</a:t>
            </a:r>
            <a:endParaRPr lang="de-AT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6740191" y="4941168"/>
            <a:ext cx="23630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95B850"/>
              </a:buClr>
              <a:buFont typeface="Calibri" panose="020F0502020204030204" pitchFamily="34" charset="0"/>
              <a:buChar char="•"/>
            </a:pPr>
            <a:r>
              <a:rPr lang="de-AT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Zusammenstellung</a:t>
            </a:r>
          </a:p>
          <a:p>
            <a:pPr marL="285750" indent="-285750">
              <a:buClr>
                <a:srgbClr val="95B850"/>
              </a:buClr>
              <a:buFont typeface="Calibri" panose="020F0502020204030204" pitchFamily="34" charset="0"/>
              <a:buChar char="•"/>
            </a:pPr>
            <a:r>
              <a:rPr lang="de-AT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Abwicklung Gast</a:t>
            </a:r>
          </a:p>
          <a:p>
            <a:pPr marL="285750" indent="-285750">
              <a:buClr>
                <a:srgbClr val="95B850"/>
              </a:buClr>
              <a:buFont typeface="Calibri" panose="020F0502020204030204" pitchFamily="34" charset="0"/>
              <a:buChar char="•"/>
            </a:pPr>
            <a:r>
              <a:rPr lang="de-AT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Schnittstelle Angebotsbausteine </a:t>
            </a:r>
            <a:endParaRPr lang="de-AT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339752" y="2996952"/>
            <a:ext cx="1800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Grenzüber-schreitendes Angebot</a:t>
            </a:r>
            <a:endParaRPr lang="de-AT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" name="Grafik 19" descr="Projectlogo Interreg AT-HU_PaNaNet+_rgb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26952" y="116633"/>
            <a:ext cx="2317047" cy="79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88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half" idx="2"/>
          </p:nvPr>
        </p:nvSpPr>
        <p:spPr>
          <a:xfrm>
            <a:off x="0" y="0"/>
            <a:ext cx="2411759" cy="6858000"/>
          </a:xfrm>
          <a:solidFill>
            <a:srgbClr val="A0BF61"/>
          </a:solidFill>
        </p:spPr>
        <p:txBody>
          <a:bodyPr/>
          <a:lstStyle/>
          <a:p>
            <a:endParaRPr lang="de-AT" sz="400" dirty="0">
              <a:solidFill>
                <a:schemeClr val="bg1"/>
              </a:solidFill>
            </a:endParaRPr>
          </a:p>
          <a:p>
            <a:r>
              <a:rPr lang="de-AT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Natur-</a:t>
            </a:r>
          </a:p>
          <a:p>
            <a:r>
              <a:rPr lang="de-AT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Erlebnis</a:t>
            </a:r>
            <a:endParaRPr lang="hu-HU" sz="24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hu-H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</a:p>
          <a:p>
            <a:r>
              <a:rPr lang="hu-H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Természeti</a:t>
            </a:r>
          </a:p>
          <a:p>
            <a:r>
              <a:rPr lang="hu-H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élmény</a:t>
            </a:r>
            <a:endParaRPr lang="de-AT" sz="24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8" name="Gerade Verbindung 7"/>
          <p:cNvCxnSpPr/>
          <p:nvPr/>
        </p:nvCxnSpPr>
        <p:spPr>
          <a:xfrm>
            <a:off x="2267744" y="6228000"/>
            <a:ext cx="6876256" cy="0"/>
          </a:xfrm>
          <a:prstGeom prst="line">
            <a:avLst/>
          </a:prstGeom>
          <a:ln>
            <a:solidFill>
              <a:srgbClr val="A0BF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7092279" y="6409383"/>
            <a:ext cx="20517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Pangerl &amp; Pangerl, 2.12.2016, </a:t>
            </a:r>
            <a:fld id="{C0E1B511-CE9C-4358-BF62-8EBFF39096B3}" type="slidenum">
              <a:rPr lang="de-AT" sz="80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25</a:t>
            </a:fld>
            <a:endParaRPr lang="de-AT" sz="800" dirty="0">
              <a:solidFill>
                <a:srgbClr val="95B8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3" name="Diagramm 2"/>
          <p:cNvGraphicFramePr/>
          <p:nvPr>
            <p:extLst>
              <p:ext uri="{D42A27DB-BD31-4B8C-83A1-F6EECF244321}">
                <p14:modId xmlns:p14="http://schemas.microsoft.com/office/powerpoint/2010/main" val="3226012146"/>
              </p:ext>
            </p:extLst>
          </p:nvPr>
        </p:nvGraphicFramePr>
        <p:xfrm>
          <a:off x="2483768" y="620688"/>
          <a:ext cx="6270104" cy="5607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feld 3"/>
          <p:cNvSpPr txBox="1"/>
          <p:nvPr/>
        </p:nvSpPr>
        <p:spPr>
          <a:xfrm>
            <a:off x="5673904" y="758068"/>
            <a:ext cx="27865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95B850"/>
              </a:buClr>
              <a:buFont typeface="Calibri" panose="020F0502020204030204" pitchFamily="34" charset="0"/>
              <a:buChar char="•"/>
            </a:pPr>
            <a:r>
              <a:rPr lang="hu-H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vonzerő</a:t>
            </a:r>
            <a:endParaRPr lang="de-AT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Clr>
                <a:srgbClr val="95B850"/>
              </a:buClr>
              <a:buFont typeface="Calibri" panose="020F0502020204030204" pitchFamily="34" charset="0"/>
              <a:buChar char="•"/>
            </a:pPr>
            <a:r>
              <a:rPr lang="hu-H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elérhetőség</a:t>
            </a:r>
            <a:endParaRPr lang="de-AT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Clr>
                <a:srgbClr val="95B850"/>
              </a:buClr>
              <a:buFont typeface="Calibri" panose="020F0502020204030204" pitchFamily="34" charset="0"/>
              <a:buChar char="•"/>
            </a:pPr>
            <a:r>
              <a:rPr lang="hu-H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természet- kompetencia</a:t>
            </a:r>
            <a:endParaRPr lang="de-AT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6754024" y="1853069"/>
            <a:ext cx="21602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95B850"/>
              </a:buClr>
              <a:buFont typeface="Calibri" panose="020F0502020204030204" pitchFamily="34" charset="0"/>
              <a:buChar char="•"/>
            </a:pPr>
            <a:r>
              <a:rPr lang="hu-H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értékesítő hely</a:t>
            </a:r>
            <a:endParaRPr lang="de-AT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Clr>
                <a:srgbClr val="95B850"/>
              </a:buClr>
              <a:buFont typeface="Calibri" panose="020F0502020204030204" pitchFamily="34" charset="0"/>
              <a:buChar char="•"/>
            </a:pPr>
            <a:r>
              <a:rPr lang="hu-H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célcsoport</a:t>
            </a:r>
            <a:endParaRPr lang="de-AT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Clr>
                <a:srgbClr val="95B850"/>
              </a:buClr>
              <a:buFont typeface="Calibri" panose="020F0502020204030204" pitchFamily="34" charset="0"/>
              <a:buChar char="•"/>
            </a:pPr>
            <a:r>
              <a:rPr lang="hu-H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de-AT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obil</a:t>
            </a:r>
            <a:r>
              <a:rPr lang="hu-HU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itás</a:t>
            </a:r>
            <a:endParaRPr lang="de-AT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6973396" y="2868938"/>
            <a:ext cx="21602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95B850"/>
              </a:buClr>
              <a:buFont typeface="Calibri" panose="020F0502020204030204" pitchFamily="34" charset="0"/>
              <a:buChar char="•"/>
            </a:pPr>
            <a:r>
              <a:rPr lang="hu-H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élményhelyek</a:t>
            </a:r>
            <a:endParaRPr lang="de-AT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Clr>
                <a:srgbClr val="95B850"/>
              </a:buClr>
              <a:buFont typeface="Calibri" panose="020F0502020204030204" pitchFamily="34" charset="0"/>
              <a:buChar char="•"/>
            </a:pPr>
            <a:r>
              <a:rPr lang="hu-H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pihenők</a:t>
            </a:r>
            <a:endParaRPr lang="de-AT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Clr>
                <a:srgbClr val="95B850"/>
              </a:buClr>
              <a:buFont typeface="Calibri" panose="020F0502020204030204" pitchFamily="34" charset="0"/>
              <a:buChar char="•"/>
            </a:pPr>
            <a:r>
              <a:rPr lang="hu-H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kilátó pontok</a:t>
            </a:r>
            <a:endParaRPr lang="de-AT" dirty="0"/>
          </a:p>
        </p:txBody>
      </p:sp>
      <p:sp>
        <p:nvSpPr>
          <p:cNvPr id="27" name="Textfeld 26"/>
          <p:cNvSpPr txBox="1"/>
          <p:nvPr/>
        </p:nvSpPr>
        <p:spPr>
          <a:xfrm>
            <a:off x="6652598" y="3739923"/>
            <a:ext cx="2160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95B850"/>
              </a:buClr>
              <a:buFont typeface="Calibri" panose="020F0502020204030204" pitchFamily="34" charset="0"/>
              <a:buChar char="•"/>
            </a:pPr>
            <a:r>
              <a:rPr lang="hu-H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helyi termelő</a:t>
            </a:r>
            <a:endParaRPr lang="de-AT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Clr>
                <a:srgbClr val="95B850"/>
              </a:buClr>
              <a:buFont typeface="Calibri" panose="020F0502020204030204" pitchFamily="34" charset="0"/>
              <a:buChar char="•"/>
            </a:pPr>
            <a:r>
              <a:rPr lang="hu-H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étterem</a:t>
            </a:r>
            <a:endParaRPr lang="de-AT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Clr>
                <a:srgbClr val="95B850"/>
              </a:buClr>
              <a:buFont typeface="Calibri" panose="020F0502020204030204" pitchFamily="34" charset="0"/>
              <a:buChar char="•"/>
            </a:pPr>
            <a:r>
              <a:rPr lang="hu-H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de-AT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ult</a:t>
            </a:r>
            <a:r>
              <a:rPr lang="hu-HU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úra</a:t>
            </a:r>
            <a:r>
              <a:rPr lang="de-AT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hu-H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kézműipar</a:t>
            </a:r>
            <a:endParaRPr lang="de-AT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Clr>
                <a:srgbClr val="95B850"/>
              </a:buClr>
              <a:buFont typeface="Calibri" panose="020F0502020204030204" pitchFamily="34" charset="0"/>
              <a:buChar char="•"/>
            </a:pPr>
            <a:r>
              <a:rPr lang="hu-H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szállásadó</a:t>
            </a:r>
            <a:endParaRPr lang="de-AT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6740191" y="4941168"/>
            <a:ext cx="236309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95B850"/>
              </a:buClr>
              <a:buFont typeface="Calibri" panose="020F0502020204030204" pitchFamily="34" charset="0"/>
              <a:buChar char="•"/>
            </a:pPr>
            <a:r>
              <a:rPr lang="hu-H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összeállítás</a:t>
            </a:r>
            <a:endParaRPr lang="de-AT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Clr>
                <a:srgbClr val="95B850"/>
              </a:buClr>
              <a:buFont typeface="Calibri" panose="020F0502020204030204" pitchFamily="34" charset="0"/>
              <a:buChar char="•"/>
            </a:pPr>
            <a:r>
              <a:rPr lang="hu-H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lebonyolítás</a:t>
            </a:r>
            <a:endParaRPr lang="de-AT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>
              <a:buClr>
                <a:srgbClr val="95B850"/>
              </a:buClr>
              <a:buFont typeface="Calibri" panose="020F0502020204030204" pitchFamily="34" charset="0"/>
              <a:buChar char="•"/>
            </a:pPr>
            <a:r>
              <a:rPr lang="hu-H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kínálati építőelemek kapcsolása/illesztése</a:t>
            </a:r>
          </a:p>
          <a:p>
            <a:pPr marL="285750" indent="-285750">
              <a:buClr>
                <a:srgbClr val="95B850"/>
              </a:buClr>
              <a:buFont typeface="Calibri" panose="020F0502020204030204" pitchFamily="34" charset="0"/>
              <a:buChar char="•"/>
            </a:pPr>
            <a:endParaRPr lang="de-AT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339752" y="2996952"/>
            <a:ext cx="1800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Határon átnyúló kínálat</a:t>
            </a:r>
            <a:endParaRPr lang="de-AT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" name="Grafik 19" descr="Projectlogo Interreg AT-HU_PaNaNet+_rgb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26952" y="116633"/>
            <a:ext cx="2317047" cy="79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88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half" idx="2"/>
          </p:nvPr>
        </p:nvSpPr>
        <p:spPr>
          <a:xfrm>
            <a:off x="0" y="0"/>
            <a:ext cx="2411759" cy="6858000"/>
          </a:xfrm>
          <a:solidFill>
            <a:srgbClr val="A0BF61"/>
          </a:solidFill>
        </p:spPr>
        <p:txBody>
          <a:bodyPr/>
          <a:lstStyle/>
          <a:p>
            <a:endParaRPr lang="de-AT" sz="400" dirty="0">
              <a:solidFill>
                <a:schemeClr val="bg1"/>
              </a:solidFill>
            </a:endParaRPr>
          </a:p>
          <a:p>
            <a:r>
              <a:rPr lang="de-AT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Natur</a:t>
            </a:r>
          </a:p>
          <a:p>
            <a:r>
              <a:rPr lang="de-AT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Erlebnis</a:t>
            </a:r>
          </a:p>
          <a:p>
            <a:r>
              <a:rPr lang="de-AT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Tage 2017</a:t>
            </a:r>
          </a:p>
          <a:p>
            <a:endParaRPr lang="de-AT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8" name="Gerade Verbindung 7"/>
          <p:cNvCxnSpPr/>
          <p:nvPr/>
        </p:nvCxnSpPr>
        <p:spPr>
          <a:xfrm>
            <a:off x="2267744" y="6228000"/>
            <a:ext cx="6876256" cy="0"/>
          </a:xfrm>
          <a:prstGeom prst="line">
            <a:avLst/>
          </a:prstGeom>
          <a:ln>
            <a:solidFill>
              <a:srgbClr val="A0BF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7092279" y="6409383"/>
            <a:ext cx="20517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Pangerl &amp; Pangerl, 2.12.2016, </a:t>
            </a:r>
            <a:fld id="{C0E1B511-CE9C-4358-BF62-8EBFF39096B3}" type="slidenum">
              <a:rPr lang="de-AT" sz="80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26</a:t>
            </a:fld>
            <a:endParaRPr lang="de-AT" sz="800" dirty="0">
              <a:solidFill>
                <a:srgbClr val="95B8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627784" y="1268760"/>
            <a:ext cx="626469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u="sng" dirty="0"/>
              <a:t>Kurzbeschreibung</a:t>
            </a:r>
          </a:p>
          <a:p>
            <a:pPr marL="285750" indent="-285750">
              <a:buClr>
                <a:srgbClr val="95B850"/>
              </a:buClr>
              <a:buFont typeface="Arial" panose="020B0604020202020204" pitchFamily="34" charset="0"/>
              <a:buChar char="•"/>
            </a:pPr>
            <a:r>
              <a:rPr lang="de-AT" dirty="0" smtClean="0"/>
              <a:t>Auftaktveranstaltung </a:t>
            </a:r>
            <a:r>
              <a:rPr lang="de-AT" dirty="0"/>
              <a:t>zum GANZJÄHRIGEN Naturerlebnis </a:t>
            </a:r>
            <a:r>
              <a:rPr lang="de-AT" dirty="0" smtClean="0"/>
              <a:t>Besucher </a:t>
            </a:r>
            <a:r>
              <a:rPr lang="de-AT" dirty="0"/>
              <a:t>sollen einen Einblick in das </a:t>
            </a:r>
            <a:r>
              <a:rPr lang="de-AT" dirty="0" err="1" smtClean="0"/>
              <a:t>pannonische</a:t>
            </a:r>
            <a:r>
              <a:rPr lang="de-AT" dirty="0" smtClean="0"/>
              <a:t> Naturerlebnis </a:t>
            </a:r>
            <a:r>
              <a:rPr lang="de-AT" dirty="0"/>
              <a:t>erhalten und zum Wiederbesuch animiert </a:t>
            </a:r>
            <a:r>
              <a:rPr lang="de-AT" dirty="0" smtClean="0"/>
              <a:t>werden</a:t>
            </a:r>
          </a:p>
          <a:p>
            <a:pPr marL="285750" indent="-285750">
              <a:buClr>
                <a:srgbClr val="95B850"/>
              </a:buClr>
              <a:buFont typeface="Arial" panose="020B0604020202020204" pitchFamily="34" charset="0"/>
              <a:buChar char="•"/>
            </a:pPr>
            <a:r>
              <a:rPr lang="de-AT" dirty="0" smtClean="0"/>
              <a:t>Seit 2011 (jährliche Optimierungen)</a:t>
            </a:r>
            <a:endParaRPr lang="de-AT" dirty="0"/>
          </a:p>
          <a:p>
            <a:pPr marL="285750" indent="-285750">
              <a:buClr>
                <a:srgbClr val="95B850"/>
              </a:buClr>
              <a:buFont typeface="Arial" panose="020B0604020202020204" pitchFamily="34" charset="0"/>
              <a:buChar char="•"/>
            </a:pPr>
            <a:r>
              <a:rPr lang="de-AT" dirty="0" smtClean="0"/>
              <a:t>mehrtägiges </a:t>
            </a:r>
            <a:r>
              <a:rPr lang="de-AT" dirty="0"/>
              <a:t>Programm</a:t>
            </a:r>
          </a:p>
          <a:p>
            <a:pPr marL="285750" indent="-285750">
              <a:buClr>
                <a:srgbClr val="95B850"/>
              </a:buClr>
              <a:buFont typeface="Arial" panose="020B0604020202020204" pitchFamily="34" charset="0"/>
              <a:buChar char="•"/>
            </a:pPr>
            <a:r>
              <a:rPr lang="de-AT" dirty="0" smtClean="0"/>
              <a:t>fachliche </a:t>
            </a:r>
            <a:r>
              <a:rPr lang="de-AT" dirty="0"/>
              <a:t>Kompetenz und eindeutiger </a:t>
            </a:r>
            <a:r>
              <a:rPr lang="de-AT" dirty="0" smtClean="0"/>
              <a:t>regionaler </a:t>
            </a:r>
            <a:r>
              <a:rPr lang="de-AT" dirty="0"/>
              <a:t>Bezug müssen gegeben sein (siehe </a:t>
            </a:r>
            <a:r>
              <a:rPr lang="de-AT" dirty="0" smtClean="0"/>
              <a:t>Kriterien!)</a:t>
            </a:r>
          </a:p>
          <a:p>
            <a:pPr marL="285750" indent="-285750">
              <a:buClr>
                <a:srgbClr val="95B850"/>
              </a:buClr>
              <a:buFont typeface="Arial" panose="020B0604020202020204" pitchFamily="34" charset="0"/>
              <a:buChar char="•"/>
            </a:pPr>
            <a:r>
              <a:rPr lang="de-AT" dirty="0" smtClean="0"/>
              <a:t>Kooperation </a:t>
            </a:r>
            <a:r>
              <a:rPr lang="de-AT" dirty="0"/>
              <a:t>mit naturaffinen Beherbergungsbetrieben</a:t>
            </a:r>
          </a:p>
          <a:p>
            <a:pPr marL="285750" indent="-285750">
              <a:buClr>
                <a:srgbClr val="95B850"/>
              </a:buClr>
              <a:buFont typeface="Arial" panose="020B0604020202020204" pitchFamily="34" charset="0"/>
              <a:buChar char="•"/>
            </a:pPr>
            <a:r>
              <a:rPr lang="de-AT" dirty="0" smtClean="0"/>
              <a:t>Nationalpark</a:t>
            </a:r>
            <a:r>
              <a:rPr lang="de-AT" dirty="0"/>
              <a:t>/ Naturparke/ </a:t>
            </a:r>
            <a:r>
              <a:rPr lang="de-AT" dirty="0" err="1"/>
              <a:t>Naturguides</a:t>
            </a:r>
            <a:r>
              <a:rPr lang="de-AT" dirty="0"/>
              <a:t> stellen Programm </a:t>
            </a:r>
            <a:r>
              <a:rPr lang="de-AT" dirty="0" smtClean="0"/>
              <a:t>zusammen</a:t>
            </a:r>
          </a:p>
          <a:p>
            <a:pPr>
              <a:buClr>
                <a:srgbClr val="95B850"/>
              </a:buClr>
            </a:pPr>
            <a:endParaRPr lang="de-AT" dirty="0"/>
          </a:p>
          <a:p>
            <a:pPr>
              <a:buClr>
                <a:srgbClr val="95B850"/>
              </a:buClr>
            </a:pPr>
            <a:r>
              <a:rPr lang="de-AT" b="1" u="sng" dirty="0" smtClean="0"/>
              <a:t>2017 neu</a:t>
            </a:r>
          </a:p>
          <a:p>
            <a:pPr marL="285750" indent="-285750">
              <a:buClr>
                <a:srgbClr val="95B850"/>
              </a:buClr>
              <a:buFont typeface="Arial" panose="020B0604020202020204" pitchFamily="34" charset="0"/>
              <a:buChar char="•"/>
            </a:pPr>
            <a:r>
              <a:rPr lang="de-AT" dirty="0" smtClean="0"/>
              <a:t>Fokus auf grenzüberschreitende Touren</a:t>
            </a:r>
          </a:p>
          <a:p>
            <a:pPr marL="285750" indent="-285750">
              <a:buClr>
                <a:srgbClr val="95B850"/>
              </a:buClr>
              <a:buFont typeface="Arial" panose="020B0604020202020204" pitchFamily="34" charset="0"/>
              <a:buChar char="•"/>
            </a:pPr>
            <a:r>
              <a:rPr lang="de-AT" dirty="0" smtClean="0"/>
              <a:t>Programme werden online präsentiert</a:t>
            </a:r>
          </a:p>
          <a:p>
            <a:pPr marL="285750" indent="-285750">
              <a:buClr>
                <a:srgbClr val="95B850"/>
              </a:buClr>
              <a:buFont typeface="Arial" panose="020B0604020202020204" pitchFamily="34" charset="0"/>
              <a:buChar char="•"/>
            </a:pPr>
            <a:r>
              <a:rPr lang="de-AT" dirty="0" smtClean="0"/>
              <a:t>Gast reserviert online, Bezahlung vor Ort</a:t>
            </a:r>
            <a:endParaRPr lang="de-AT" dirty="0"/>
          </a:p>
          <a:p>
            <a:endParaRPr lang="de-AT" dirty="0"/>
          </a:p>
        </p:txBody>
      </p:sp>
      <p:pic>
        <p:nvPicPr>
          <p:cNvPr id="16" name="Grafik 15" descr="Projectlogo Interreg AT-HU_PaNaNet+_rg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26952" y="116633"/>
            <a:ext cx="2317047" cy="79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00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half" idx="2"/>
          </p:nvPr>
        </p:nvSpPr>
        <p:spPr>
          <a:xfrm>
            <a:off x="0" y="0"/>
            <a:ext cx="2411759" cy="6858000"/>
          </a:xfrm>
          <a:solidFill>
            <a:srgbClr val="A0BF61"/>
          </a:solidFill>
        </p:spPr>
        <p:txBody>
          <a:bodyPr/>
          <a:lstStyle/>
          <a:p>
            <a:endParaRPr lang="de-AT" sz="400" dirty="0">
              <a:solidFill>
                <a:schemeClr val="bg1"/>
              </a:solidFill>
            </a:endParaRPr>
          </a:p>
          <a:p>
            <a:r>
              <a:rPr lang="hu-H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Természeti</a:t>
            </a:r>
            <a:endParaRPr lang="de-AT" sz="24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hu-H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Élmény</a:t>
            </a:r>
            <a:endParaRPr lang="de-AT" sz="24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hu-H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Napok</a:t>
            </a:r>
            <a:r>
              <a:rPr lang="de-AT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2017</a:t>
            </a:r>
          </a:p>
          <a:p>
            <a:endParaRPr lang="de-AT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8" name="Gerade Verbindung 7"/>
          <p:cNvCxnSpPr/>
          <p:nvPr/>
        </p:nvCxnSpPr>
        <p:spPr>
          <a:xfrm>
            <a:off x="2267744" y="6228000"/>
            <a:ext cx="6876256" cy="0"/>
          </a:xfrm>
          <a:prstGeom prst="line">
            <a:avLst/>
          </a:prstGeom>
          <a:ln>
            <a:solidFill>
              <a:srgbClr val="A0BF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7092279" y="6409383"/>
            <a:ext cx="20517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Pangerl &amp; Pangerl, 2.12.2016, </a:t>
            </a:r>
            <a:fld id="{C0E1B511-CE9C-4358-BF62-8EBFF39096B3}" type="slidenum">
              <a:rPr lang="de-AT" sz="80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27</a:t>
            </a:fld>
            <a:endParaRPr lang="de-AT" sz="800" dirty="0">
              <a:solidFill>
                <a:srgbClr val="95B8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627784" y="1268760"/>
            <a:ext cx="626469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u="sng" dirty="0" err="1" smtClean="0"/>
              <a:t>Rövid</a:t>
            </a:r>
            <a:r>
              <a:rPr lang="hu-HU" b="1" u="sng" dirty="0" smtClean="0"/>
              <a:t> bemutatás</a:t>
            </a:r>
            <a:endParaRPr lang="de-AT" b="1" u="sng" dirty="0"/>
          </a:p>
          <a:p>
            <a:pPr marL="285750" indent="-285750">
              <a:buClr>
                <a:srgbClr val="95B850"/>
              </a:buClr>
              <a:buFont typeface="Arial" panose="020B0604020202020204" pitchFamily="34" charset="0"/>
              <a:buChar char="•"/>
            </a:pPr>
            <a:r>
              <a:rPr lang="hu-HU" dirty="0" smtClean="0"/>
              <a:t>az EGÉSZ ÉVES természeti élmény beharangozó rendezvénye, a látogatóknak betekintést kell nyújtani </a:t>
            </a:r>
            <a:r>
              <a:rPr lang="hu-HU" dirty="0" err="1" smtClean="0"/>
              <a:t>pannónia</a:t>
            </a:r>
            <a:r>
              <a:rPr lang="hu-HU" dirty="0" smtClean="0"/>
              <a:t> természeti élményébe és a visszatérésre kell ösztönözni</a:t>
            </a:r>
          </a:p>
          <a:p>
            <a:pPr marL="285750" lvl="0" indent="-285750">
              <a:buClr>
                <a:srgbClr val="95B850"/>
              </a:buClr>
              <a:buFont typeface="Arial" panose="020B0604020202020204" pitchFamily="34" charset="0"/>
              <a:buChar char="•"/>
            </a:pPr>
            <a:r>
              <a:rPr lang="hu-HU" dirty="0" smtClean="0"/>
              <a:t>2011 óta (éves optimalizálás)</a:t>
            </a:r>
          </a:p>
          <a:p>
            <a:pPr marL="285750" indent="-285750">
              <a:buClr>
                <a:srgbClr val="95B850"/>
              </a:buClr>
              <a:buFont typeface="Arial" panose="020B0604020202020204" pitchFamily="34" charset="0"/>
              <a:buChar char="•"/>
            </a:pPr>
            <a:r>
              <a:rPr lang="hu-HU" dirty="0" smtClean="0"/>
              <a:t>többnapos program</a:t>
            </a:r>
          </a:p>
          <a:p>
            <a:pPr marL="285750" lvl="0" indent="-285750">
              <a:buClr>
                <a:srgbClr val="95B850"/>
              </a:buClr>
              <a:buFont typeface="Arial" panose="020B0604020202020204" pitchFamily="34" charset="0"/>
              <a:buChar char="•"/>
            </a:pPr>
            <a:r>
              <a:rPr lang="hu-HU" dirty="0" smtClean="0"/>
              <a:t>szakmai kompetencia és egyértelmű regionális vonatkozás szükséges (lásd a követelményeket) </a:t>
            </a:r>
          </a:p>
          <a:p>
            <a:pPr marL="285750" indent="-285750">
              <a:buClr>
                <a:srgbClr val="95B850"/>
              </a:buClr>
              <a:buFont typeface="Arial" panose="020B0604020202020204" pitchFamily="34" charset="0"/>
              <a:buChar char="•"/>
            </a:pPr>
            <a:r>
              <a:rPr lang="hu-HU" dirty="0" smtClean="0"/>
              <a:t>együttműködés természetkedvelő szálláshelyekkel</a:t>
            </a:r>
          </a:p>
          <a:p>
            <a:pPr marL="285750" lvl="0" indent="-285750">
              <a:buClr>
                <a:srgbClr val="95B850"/>
              </a:buClr>
              <a:buFont typeface="Arial" panose="020B0604020202020204" pitchFamily="34" charset="0"/>
              <a:buChar char="•"/>
            </a:pPr>
            <a:r>
              <a:rPr lang="hu-HU" dirty="0" smtClean="0"/>
              <a:t>nemzeti park / natúrparkok / túravezetők állítják össze a programot</a:t>
            </a:r>
          </a:p>
          <a:p>
            <a:pPr>
              <a:buClr>
                <a:srgbClr val="95B850"/>
              </a:buClr>
            </a:pPr>
            <a:endParaRPr lang="hu-HU" b="1" u="sng" dirty="0" smtClean="0"/>
          </a:p>
          <a:p>
            <a:pPr>
              <a:buClr>
                <a:srgbClr val="95B850"/>
              </a:buClr>
            </a:pPr>
            <a:r>
              <a:rPr lang="hu-HU" b="1" u="sng" dirty="0" smtClean="0"/>
              <a:t>2017-ben új</a:t>
            </a:r>
          </a:p>
          <a:p>
            <a:pPr marL="285750" lvl="0" indent="-285750">
              <a:buClr>
                <a:srgbClr val="95B850"/>
              </a:buClr>
              <a:buFont typeface="Arial" panose="020B0604020202020204" pitchFamily="34" charset="0"/>
              <a:buChar char="•"/>
            </a:pPr>
            <a:r>
              <a:rPr lang="hu-HU" dirty="0" smtClean="0"/>
              <a:t>összpontosítás a határon átnyúló túrákra</a:t>
            </a:r>
          </a:p>
          <a:p>
            <a:pPr marL="285750" lvl="0" indent="-285750">
              <a:buClr>
                <a:srgbClr val="95B850"/>
              </a:buClr>
              <a:buFont typeface="Arial" panose="020B0604020202020204" pitchFamily="34" charset="0"/>
              <a:buChar char="•"/>
            </a:pPr>
            <a:r>
              <a:rPr lang="hu-HU" dirty="0" smtClean="0"/>
              <a:t>programok online ismertetése</a:t>
            </a:r>
          </a:p>
          <a:p>
            <a:pPr marL="285750" lvl="0" indent="-285750">
              <a:buClr>
                <a:srgbClr val="95B850"/>
              </a:buClr>
              <a:buFont typeface="Arial" panose="020B0604020202020204" pitchFamily="34" charset="0"/>
              <a:buChar char="•"/>
            </a:pPr>
            <a:r>
              <a:rPr lang="hu-HU" dirty="0" smtClean="0"/>
              <a:t>vendég online foglal, a helyszínen fizet</a:t>
            </a:r>
          </a:p>
          <a:p>
            <a:endParaRPr lang="de-AT" dirty="0"/>
          </a:p>
        </p:txBody>
      </p:sp>
      <p:pic>
        <p:nvPicPr>
          <p:cNvPr id="16" name="Grafik 15" descr="Projectlogo Interreg AT-HU_PaNaNet+_rg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26952" y="116633"/>
            <a:ext cx="2317047" cy="79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00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half" idx="2"/>
          </p:nvPr>
        </p:nvSpPr>
        <p:spPr>
          <a:xfrm>
            <a:off x="0" y="0"/>
            <a:ext cx="2411759" cy="6858000"/>
          </a:xfrm>
          <a:solidFill>
            <a:srgbClr val="A0BF61"/>
          </a:solidFill>
        </p:spPr>
        <p:txBody>
          <a:bodyPr/>
          <a:lstStyle/>
          <a:p>
            <a:endParaRPr lang="de-AT" sz="400" dirty="0">
              <a:solidFill>
                <a:schemeClr val="bg1"/>
              </a:solidFill>
            </a:endParaRPr>
          </a:p>
          <a:p>
            <a:r>
              <a:rPr lang="de-AT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Marketing</a:t>
            </a:r>
          </a:p>
          <a:p>
            <a:r>
              <a:rPr lang="de-AT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Natur</a:t>
            </a:r>
          </a:p>
          <a:p>
            <a:r>
              <a:rPr lang="de-AT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Erlebnis</a:t>
            </a:r>
            <a:endParaRPr lang="hu-HU" sz="24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hu-H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</a:p>
          <a:p>
            <a:r>
              <a:rPr lang="hu-H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Természeti élmény</a:t>
            </a:r>
          </a:p>
          <a:p>
            <a:r>
              <a:rPr lang="hu-H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marketing</a:t>
            </a:r>
            <a:endParaRPr lang="de-AT" sz="24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de-AT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8" name="Gerade Verbindung 7"/>
          <p:cNvCxnSpPr/>
          <p:nvPr/>
        </p:nvCxnSpPr>
        <p:spPr>
          <a:xfrm>
            <a:off x="2267744" y="6228000"/>
            <a:ext cx="6876256" cy="0"/>
          </a:xfrm>
          <a:prstGeom prst="line">
            <a:avLst/>
          </a:prstGeom>
          <a:ln>
            <a:solidFill>
              <a:srgbClr val="A0BF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7092279" y="6409383"/>
            <a:ext cx="20517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Pangerl &amp; Pangerl, 2.12.2016, </a:t>
            </a:r>
            <a:fld id="{C0E1B511-CE9C-4358-BF62-8EBFF39096B3}" type="slidenum">
              <a:rPr lang="de-AT" sz="80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28</a:t>
            </a:fld>
            <a:endParaRPr lang="de-AT" sz="800" dirty="0">
              <a:solidFill>
                <a:srgbClr val="95B8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2" name="Diagramm 1"/>
          <p:cNvGraphicFramePr/>
          <p:nvPr>
            <p:extLst>
              <p:ext uri="{D42A27DB-BD31-4B8C-83A1-F6EECF244321}">
                <p14:modId xmlns:p14="http://schemas.microsoft.com/office/powerpoint/2010/main" val="794330259"/>
              </p:ext>
            </p:extLst>
          </p:nvPr>
        </p:nvGraphicFramePr>
        <p:xfrm>
          <a:off x="2555776" y="692696"/>
          <a:ext cx="6384032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6" name="Grafik 15" descr="Projectlogo Interreg AT-HU_PaNaNet+_rgb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26952" y="116633"/>
            <a:ext cx="2317047" cy="79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81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half" idx="2"/>
          </p:nvPr>
        </p:nvSpPr>
        <p:spPr>
          <a:xfrm>
            <a:off x="0" y="0"/>
            <a:ext cx="2411759" cy="6858000"/>
          </a:xfrm>
          <a:solidFill>
            <a:srgbClr val="A0BF61"/>
          </a:solidFill>
        </p:spPr>
        <p:txBody>
          <a:bodyPr/>
          <a:lstStyle/>
          <a:p>
            <a:endParaRPr lang="de-AT" sz="400" dirty="0">
              <a:solidFill>
                <a:schemeClr val="bg1"/>
              </a:solidFill>
            </a:endParaRPr>
          </a:p>
          <a:p>
            <a:r>
              <a:rPr lang="de-AT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Natur</a:t>
            </a:r>
          </a:p>
          <a:p>
            <a:r>
              <a:rPr lang="de-AT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Erlebnis</a:t>
            </a:r>
          </a:p>
          <a:p>
            <a:r>
              <a:rPr lang="de-AT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Tage 2018</a:t>
            </a:r>
            <a:endParaRPr lang="hu-HU" sz="24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hu-H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</a:p>
          <a:p>
            <a:r>
              <a:rPr lang="hu-H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Természeti</a:t>
            </a:r>
            <a:endParaRPr lang="de-AT" sz="24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hu-H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Élmény</a:t>
            </a:r>
            <a:endParaRPr lang="de-AT" sz="24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hu-H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Napok</a:t>
            </a:r>
            <a:r>
              <a:rPr lang="de-AT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201</a:t>
            </a:r>
            <a:r>
              <a:rPr lang="hu-H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  <a:endParaRPr lang="de-AT" sz="24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de-AT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8" name="Gerade Verbindung 7"/>
          <p:cNvCxnSpPr/>
          <p:nvPr/>
        </p:nvCxnSpPr>
        <p:spPr>
          <a:xfrm>
            <a:off x="2267744" y="6228000"/>
            <a:ext cx="6876256" cy="0"/>
          </a:xfrm>
          <a:prstGeom prst="line">
            <a:avLst/>
          </a:prstGeom>
          <a:ln>
            <a:solidFill>
              <a:srgbClr val="A0BF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7092279" y="6409383"/>
            <a:ext cx="20517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Pangerl &amp; Pangerl, 2.12.2016, </a:t>
            </a:r>
            <a:fld id="{C0E1B511-CE9C-4358-BF62-8EBFF39096B3}" type="slidenum">
              <a:rPr lang="de-AT" sz="80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29</a:t>
            </a:fld>
            <a:endParaRPr lang="de-AT" sz="800" dirty="0">
              <a:solidFill>
                <a:srgbClr val="95B8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2" name="Diagramm 1"/>
          <p:cNvGraphicFramePr/>
          <p:nvPr>
            <p:extLst>
              <p:ext uri="{D42A27DB-BD31-4B8C-83A1-F6EECF244321}">
                <p14:modId xmlns:p14="http://schemas.microsoft.com/office/powerpoint/2010/main" val="2249705061"/>
              </p:ext>
            </p:extLst>
          </p:nvPr>
        </p:nvGraphicFramePr>
        <p:xfrm>
          <a:off x="2699792" y="980728"/>
          <a:ext cx="6240016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6" name="Grafik 15" descr="Projectlogo Interreg AT-HU_PaNaNet+_rgb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26952" y="116633"/>
            <a:ext cx="2317047" cy="79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92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half" idx="2"/>
          </p:nvPr>
        </p:nvSpPr>
        <p:spPr>
          <a:xfrm>
            <a:off x="0" y="0"/>
            <a:ext cx="2411759" cy="6858000"/>
          </a:xfrm>
          <a:solidFill>
            <a:srgbClr val="A0BF61"/>
          </a:solidFill>
        </p:spPr>
        <p:txBody>
          <a:bodyPr/>
          <a:lstStyle/>
          <a:p>
            <a:endParaRPr lang="de-AT" sz="400" dirty="0">
              <a:solidFill>
                <a:schemeClr val="bg1"/>
              </a:solidFill>
            </a:endParaRPr>
          </a:p>
          <a:p>
            <a:r>
              <a:rPr lang="de-AT" sz="2400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PaNaNet</a:t>
            </a:r>
            <a:r>
              <a:rPr lang="de-AT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</a:t>
            </a:r>
            <a:endParaRPr lang="de-AT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8" name="Gerade Verbindung 7"/>
          <p:cNvCxnSpPr/>
          <p:nvPr/>
        </p:nvCxnSpPr>
        <p:spPr>
          <a:xfrm>
            <a:off x="2267744" y="6228000"/>
            <a:ext cx="6876256" cy="0"/>
          </a:xfrm>
          <a:prstGeom prst="line">
            <a:avLst/>
          </a:prstGeom>
          <a:ln>
            <a:solidFill>
              <a:srgbClr val="A0BF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7092279" y="6409383"/>
            <a:ext cx="20517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Pangerl &amp; Pangerl, 2.12.2016, </a:t>
            </a:r>
            <a:fld id="{C0E1B511-CE9C-4358-BF62-8EBFF39096B3}" type="slidenum">
              <a:rPr lang="de-AT" sz="80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3</a:t>
            </a:fld>
            <a:endParaRPr lang="de-AT" sz="800" dirty="0">
              <a:solidFill>
                <a:srgbClr val="95B8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2627784" y="1103258"/>
            <a:ext cx="651621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Clr>
                <a:srgbClr val="95B850"/>
              </a:buClr>
              <a:buFont typeface="Arial" panose="020B0604020202020204" pitchFamily="34" charset="0"/>
              <a:buChar char="•"/>
            </a:pPr>
            <a:r>
              <a:rPr lang="de-AT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Kurzzusammenfassung </a:t>
            </a:r>
            <a:r>
              <a:rPr lang="de-AT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PaNaNet</a:t>
            </a:r>
            <a:r>
              <a:rPr lang="de-AT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 </a:t>
            </a:r>
          </a:p>
          <a:p>
            <a:pPr marL="285750" lvl="0" indent="-285750">
              <a:buClr>
                <a:srgbClr val="95B850"/>
              </a:buClr>
            </a:pPr>
            <a:r>
              <a:rPr lang="hu-H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R</a:t>
            </a:r>
            <a:r>
              <a:rPr lang="de-AT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övid</a:t>
            </a:r>
            <a:r>
              <a:rPr lang="de-AT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összefoglaló</a:t>
            </a:r>
            <a:r>
              <a:rPr lang="de-AT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PaNaNet</a:t>
            </a:r>
            <a:r>
              <a:rPr lang="de-AT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</a:t>
            </a:r>
            <a:endParaRPr lang="hu-HU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de-AT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de-AT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Erste Schritte zur gemeinsamen Angebotsentwicklung</a:t>
            </a:r>
            <a:r>
              <a:rPr lang="hu-H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</a:p>
          <a:p>
            <a:r>
              <a:rPr lang="hu-H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lang="de-AT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közös</a:t>
            </a:r>
            <a:r>
              <a:rPr lang="de-AT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kínálatfejlesztés</a:t>
            </a:r>
            <a:r>
              <a:rPr lang="de-AT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első</a:t>
            </a:r>
            <a:r>
              <a:rPr lang="de-AT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lépései</a:t>
            </a:r>
            <a:endParaRPr lang="hu-HU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de-AT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de-AT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Clr>
                <a:srgbClr val="95B850"/>
              </a:buClr>
              <a:buFont typeface="Arial" panose="020B0604020202020204" pitchFamily="34" charset="0"/>
              <a:buChar char="•"/>
            </a:pPr>
            <a:r>
              <a:rPr lang="de-AT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Naturtouristische Infrastrukturmaßnahmen</a:t>
            </a:r>
            <a:r>
              <a:rPr lang="hu-H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/</a:t>
            </a:r>
          </a:p>
          <a:p>
            <a:pPr marL="285750" lvl="0" indent="-285750">
              <a:buClr>
                <a:srgbClr val="95B850"/>
              </a:buClr>
            </a:pPr>
            <a:r>
              <a:rPr lang="hu-H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T</a:t>
            </a:r>
            <a:r>
              <a:rPr lang="de-AT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ermészetturisztikai</a:t>
            </a:r>
            <a:r>
              <a:rPr lang="de-AT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infrastrukturális</a:t>
            </a:r>
            <a:r>
              <a:rPr lang="de-AT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beruházások</a:t>
            </a:r>
            <a:endParaRPr lang="de-AT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Clr>
                <a:srgbClr val="95B850"/>
              </a:buClr>
              <a:buFont typeface="Arial" panose="020B0604020202020204" pitchFamily="34" charset="0"/>
              <a:buChar char="•"/>
            </a:pPr>
            <a:endParaRPr lang="de-AT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Clr>
                <a:srgbClr val="95B850"/>
              </a:buClr>
              <a:buFont typeface="Arial" panose="020B0604020202020204" pitchFamily="34" charset="0"/>
              <a:buChar char="•"/>
            </a:pPr>
            <a:endParaRPr lang="de-AT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Clr>
                <a:srgbClr val="95B850"/>
              </a:buClr>
              <a:buFont typeface="Arial" panose="020B0604020202020204" pitchFamily="34" charset="0"/>
              <a:buChar char="•"/>
            </a:pPr>
            <a:r>
              <a:rPr lang="de-AT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Arbeit an der gemeinsamen Angebotsentwicklung</a:t>
            </a:r>
            <a:r>
              <a:rPr lang="hu-H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</a:p>
          <a:p>
            <a:pPr marL="285750" indent="-285750">
              <a:buClr>
                <a:srgbClr val="95B850"/>
              </a:buClr>
            </a:pPr>
            <a:r>
              <a:rPr lang="hu-H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Ténykedés a közös kínálatfejlesztésen</a:t>
            </a:r>
            <a:endParaRPr lang="de-AT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Clr>
                <a:srgbClr val="95B850"/>
              </a:buClr>
              <a:buFont typeface="Arial" panose="020B0604020202020204" pitchFamily="34" charset="0"/>
              <a:buChar char="•"/>
            </a:pPr>
            <a:endParaRPr lang="de-AT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Clr>
                <a:srgbClr val="95B850"/>
              </a:buClr>
              <a:buFont typeface="Arial" panose="020B0604020202020204" pitchFamily="34" charset="0"/>
              <a:buChar char="•"/>
            </a:pPr>
            <a:r>
              <a:rPr lang="de-AT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PaNaTOUR</a:t>
            </a:r>
            <a:r>
              <a:rPr lang="de-AT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„Radeln von der Leitha bis zur Mur“</a:t>
            </a:r>
            <a:r>
              <a:rPr lang="hu-H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</a:p>
          <a:p>
            <a:pPr marL="285750" lvl="0" indent="-285750">
              <a:buClr>
                <a:srgbClr val="95B850"/>
              </a:buClr>
            </a:pPr>
            <a:r>
              <a:rPr lang="hu-H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de-AT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PaNaTOUR</a:t>
            </a:r>
            <a:r>
              <a:rPr lang="de-AT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promóciós </a:t>
            </a:r>
            <a:r>
              <a:rPr lang="de-AT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„</a:t>
            </a:r>
            <a:r>
              <a:rPr lang="de-AT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kerékpár</a:t>
            </a:r>
            <a:r>
              <a:rPr lang="hu-H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túra</a:t>
            </a:r>
            <a:r>
              <a:rPr lang="de-AT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de-AT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Lajtától</a:t>
            </a:r>
            <a:r>
              <a:rPr lang="de-AT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de-AT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Muráig</a:t>
            </a:r>
            <a:r>
              <a:rPr lang="de-AT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  <a:endParaRPr lang="hu-HU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Clr>
                <a:srgbClr val="95B850"/>
              </a:buClr>
              <a:buFont typeface="Arial" panose="020B0604020202020204" pitchFamily="34" charset="0"/>
              <a:buChar char="•"/>
            </a:pPr>
            <a:endParaRPr lang="de-AT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Clr>
                <a:srgbClr val="95B850"/>
              </a:buClr>
              <a:buFont typeface="Arial" panose="020B0604020202020204" pitchFamily="34" charset="0"/>
              <a:buChar char="•"/>
            </a:pPr>
            <a:endParaRPr lang="de-AT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>
              <a:buClr>
                <a:srgbClr val="95B850"/>
              </a:buClr>
              <a:buFont typeface="Arial" panose="020B0604020202020204" pitchFamily="34" charset="0"/>
              <a:buChar char="•"/>
            </a:pPr>
            <a:r>
              <a:rPr lang="de-AT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Folder PaNaNet </a:t>
            </a:r>
            <a:r>
              <a:rPr lang="de-AT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Packages</a:t>
            </a:r>
            <a:r>
              <a:rPr lang="de-AT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2015</a:t>
            </a:r>
            <a:r>
              <a:rPr lang="hu-H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 </a:t>
            </a:r>
          </a:p>
          <a:p>
            <a:pPr marL="285750" lvl="0" indent="-285750">
              <a:buClr>
                <a:srgbClr val="95B850"/>
              </a:buClr>
            </a:pPr>
            <a:r>
              <a:rPr lang="hu-H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Kiadvány a </a:t>
            </a:r>
            <a:r>
              <a:rPr lang="de-AT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PaNaNet</a:t>
            </a:r>
            <a:r>
              <a:rPr lang="de-AT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csomagok</a:t>
            </a:r>
            <a:r>
              <a:rPr lang="de-AT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2015</a:t>
            </a:r>
            <a:endParaRPr lang="hu-HU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7" name="Grafik 16" descr="Projectlogo Interreg AT-HU_PaNaNet+_rg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26952" y="116633"/>
            <a:ext cx="2317047" cy="79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81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de-DE" sz="1600" dirty="0" smtClean="0">
                <a:solidFill>
                  <a:schemeClr val="tx1"/>
                </a:solidFill>
              </a:rPr>
              <a:t/>
            </a:r>
            <a:br>
              <a:rPr lang="de-DE" sz="1600" dirty="0" smtClean="0">
                <a:solidFill>
                  <a:schemeClr val="tx1"/>
                </a:solidFill>
              </a:rPr>
            </a:br>
            <a:r>
              <a:rPr lang="de-DE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Kanuanlegestelle bei </a:t>
            </a:r>
            <a:r>
              <a:rPr lang="de-DE" sz="1600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Csárdakapu</a:t>
            </a:r>
            <a:r>
              <a:rPr lang="de-DE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de-DE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Csárdakapu-i csónakház</a:t>
            </a:r>
            <a:r>
              <a:rPr lang="de-DE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de-DE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" name="Inhaltsplatzhalter 15" descr="Pressekonferenz Sarród 01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18" name="Inhaltsplatzhalter 17" descr="Pressekonferenz Sarród 01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sp>
        <p:nvSpPr>
          <p:cNvPr id="5" name="Titel 1"/>
          <p:cNvSpPr txBox="1">
            <a:spLocks/>
          </p:cNvSpPr>
          <p:nvPr/>
        </p:nvSpPr>
        <p:spPr bwMode="auto">
          <a:xfrm>
            <a:off x="611560" y="404664"/>
            <a:ext cx="7875215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de-DE" b="0" kern="0" noProof="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Naturtouristische Infrastruktur</a:t>
            </a: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de-DE" b="0" kern="0" dirty="0" err="1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Természetturisztikai</a:t>
            </a:r>
            <a:r>
              <a:rPr lang="de-DE" b="0" kern="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b="0" kern="0" dirty="0" err="1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infrastruktúra</a:t>
            </a:r>
            <a:endParaRPr lang="de-DE" b="0" kern="0" noProof="0" dirty="0" smtClean="0">
              <a:solidFill>
                <a:srgbClr val="95B8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de-DE" b="1" i="0" u="none" strike="noStrike" kern="0" cap="none" spc="0" normalizeH="0" baseline="0" noProof="0" dirty="0">
              <a:ln>
                <a:noFill/>
              </a:ln>
              <a:solidFill>
                <a:srgbClr val="683F88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8" name="Gerade Verbindung 7"/>
          <p:cNvCxnSpPr/>
          <p:nvPr/>
        </p:nvCxnSpPr>
        <p:spPr>
          <a:xfrm>
            <a:off x="2267744" y="6228000"/>
            <a:ext cx="6876256" cy="0"/>
          </a:xfrm>
          <a:prstGeom prst="line">
            <a:avLst/>
          </a:prstGeom>
          <a:ln>
            <a:solidFill>
              <a:srgbClr val="A0BF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6237107" y="6409383"/>
            <a:ext cx="26997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</a:t>
            </a:r>
            <a:r>
              <a:rPr lang="de-AT" sz="800" dirty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ARGE Naturparke Burgenland </a:t>
            </a:r>
            <a:r>
              <a:rPr lang="de-AT" sz="80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2.12.2016, </a:t>
            </a:r>
            <a:fld id="{C0E1B511-CE9C-4358-BF62-8EBFF39096B3}" type="slidenum">
              <a:rPr lang="de-AT" sz="80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4</a:t>
            </a:fld>
            <a:endParaRPr lang="de-AT" sz="800" dirty="0">
              <a:solidFill>
                <a:srgbClr val="95B8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2" name="Grafik 21" descr="Projectlogo Interreg AT-HU_PaNaNet+_rg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26952" y="116633"/>
            <a:ext cx="2317047" cy="7920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6203032" cy="86409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Kanuanlegestelle und Rastplatz in </a:t>
            </a:r>
            <a:r>
              <a:rPr lang="de-DE" sz="1600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Muraszemenye</a:t>
            </a:r>
            <a:r>
              <a:rPr lang="de-DE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de-DE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Kenukikötő Muraszemenyén</a:t>
            </a:r>
            <a:endParaRPr lang="de-DE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4" descr="Muraszemenye_2013_06_27 (11)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492896"/>
            <a:ext cx="3832299" cy="2736304"/>
          </a:xfrm>
          <a:prstGeom prst="rect">
            <a:avLst/>
          </a:prstGeom>
          <a:noFill/>
        </p:spPr>
      </p:pic>
      <p:pic>
        <p:nvPicPr>
          <p:cNvPr id="8" name="Inhaltsplatzhalter 7" descr="Feier Thomas 20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40275" y="2492896"/>
            <a:ext cx="3689350" cy="2755626"/>
          </a:xfrm>
        </p:spPr>
      </p:pic>
      <p:sp>
        <p:nvSpPr>
          <p:cNvPr id="6" name="Titel 1"/>
          <p:cNvSpPr txBox="1">
            <a:spLocks/>
          </p:cNvSpPr>
          <p:nvPr/>
        </p:nvSpPr>
        <p:spPr bwMode="auto">
          <a:xfrm>
            <a:off x="611560" y="404664"/>
            <a:ext cx="7875215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de-DE" kern="0" noProof="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Naturtouristische Infrastruktur</a:t>
            </a: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de-DE" kern="0" dirty="0" err="1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Természetturisztikai</a:t>
            </a:r>
            <a:r>
              <a:rPr lang="de-DE" kern="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kern="0" dirty="0" err="1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infrastruktúra</a:t>
            </a:r>
            <a:endParaRPr lang="de-DE" kern="0" noProof="0" dirty="0" smtClean="0">
              <a:solidFill>
                <a:srgbClr val="95B8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de-DE" b="1" i="0" u="none" strike="noStrike" kern="0" cap="none" spc="0" normalizeH="0" baseline="0" noProof="0" dirty="0">
              <a:ln>
                <a:noFill/>
              </a:ln>
              <a:solidFill>
                <a:srgbClr val="95B85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1" name="Gerade Verbindung 10"/>
          <p:cNvCxnSpPr/>
          <p:nvPr/>
        </p:nvCxnSpPr>
        <p:spPr>
          <a:xfrm>
            <a:off x="2267744" y="6228000"/>
            <a:ext cx="6876256" cy="0"/>
          </a:xfrm>
          <a:prstGeom prst="line">
            <a:avLst/>
          </a:prstGeom>
          <a:ln>
            <a:solidFill>
              <a:srgbClr val="A0BF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6237107" y="6409383"/>
            <a:ext cx="26997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</a:t>
            </a:r>
            <a:r>
              <a:rPr lang="de-AT" sz="800" dirty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ARGE Naturparke Burgenland </a:t>
            </a:r>
            <a:r>
              <a:rPr lang="de-AT" sz="80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2.12.2016, </a:t>
            </a:r>
            <a:fld id="{C0E1B511-CE9C-4358-BF62-8EBFF39096B3}" type="slidenum">
              <a:rPr lang="de-AT" sz="80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5</a:t>
            </a:fld>
            <a:endParaRPr lang="de-AT" sz="800" dirty="0">
              <a:solidFill>
                <a:srgbClr val="95B8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9" name="Grafik 18" descr="Projectlogo Interreg AT-HU_PaNaNet+_rg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26952" y="116633"/>
            <a:ext cx="2317047" cy="7920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86409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Torfmoor-Besucherzentrum in </a:t>
            </a:r>
            <a:r>
              <a:rPr lang="de-DE" sz="1600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Sz</a:t>
            </a:r>
            <a:r>
              <a:rPr lang="hu-HU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ő</a:t>
            </a:r>
            <a:r>
              <a:rPr lang="de-DE" sz="1600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</a:t>
            </a:r>
            <a:r>
              <a:rPr lang="de-DE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de-DE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Tőzegmohás-lápok Látogatóközpontja Szőcén</a:t>
            </a:r>
            <a:endParaRPr lang="de-DE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Inhaltsplatzhalter 9" descr="Bauarbeiten Besucherzentrum_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40275" y="2492896"/>
            <a:ext cx="3689350" cy="2767013"/>
          </a:xfrm>
        </p:spPr>
      </p:pic>
      <p:sp>
        <p:nvSpPr>
          <p:cNvPr id="6" name="Titel 1"/>
          <p:cNvSpPr txBox="1">
            <a:spLocks/>
          </p:cNvSpPr>
          <p:nvPr/>
        </p:nvSpPr>
        <p:spPr bwMode="auto">
          <a:xfrm>
            <a:off x="611560" y="404664"/>
            <a:ext cx="7875215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de-DE" b="0" kern="0" noProof="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Naturtouristische Infrastruktur</a:t>
            </a: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de-DE" b="0" kern="0" dirty="0" err="1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Természetturisztikai</a:t>
            </a:r>
            <a:r>
              <a:rPr lang="de-DE" b="0" kern="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b="0" kern="0" dirty="0" err="1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infrastruktúra</a:t>
            </a:r>
            <a:endParaRPr lang="de-DE" b="0" kern="0" noProof="0" dirty="0" smtClean="0">
              <a:solidFill>
                <a:srgbClr val="95B8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de-DE" b="1" i="0" u="none" strike="noStrike" kern="0" cap="none" spc="0" normalizeH="0" baseline="0" noProof="0" dirty="0">
              <a:ln>
                <a:noFill/>
              </a:ln>
              <a:solidFill>
                <a:srgbClr val="683F8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Inhaltsplatzhalter 9" descr="P112070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92014" y="2132857"/>
            <a:ext cx="4128458" cy="3096344"/>
          </a:xfrm>
        </p:spPr>
      </p:pic>
      <p:pic>
        <p:nvPicPr>
          <p:cNvPr id="12" name="Inhaltsplatzhalter 8" descr="P1120783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251520" y="2132856"/>
            <a:ext cx="4128458" cy="3096344"/>
          </a:xfrm>
        </p:spPr>
      </p:pic>
      <p:cxnSp>
        <p:nvCxnSpPr>
          <p:cNvPr id="9" name="Gerade Verbindung 8"/>
          <p:cNvCxnSpPr/>
          <p:nvPr/>
        </p:nvCxnSpPr>
        <p:spPr>
          <a:xfrm>
            <a:off x="2267744" y="6228000"/>
            <a:ext cx="6876256" cy="0"/>
          </a:xfrm>
          <a:prstGeom prst="line">
            <a:avLst/>
          </a:prstGeom>
          <a:ln>
            <a:solidFill>
              <a:srgbClr val="A0BF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6237107" y="6409383"/>
            <a:ext cx="26997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</a:t>
            </a:r>
            <a:r>
              <a:rPr lang="de-AT" sz="800" dirty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ARGE Naturparke Burgenland </a:t>
            </a:r>
            <a:r>
              <a:rPr lang="de-AT" sz="80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2.12.2016, </a:t>
            </a:r>
            <a:fld id="{C0E1B511-CE9C-4358-BF62-8EBFF39096B3}" type="slidenum">
              <a:rPr lang="de-AT" sz="80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6</a:t>
            </a:fld>
            <a:endParaRPr lang="de-AT" sz="800" dirty="0">
              <a:solidFill>
                <a:srgbClr val="95B8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" name="Grafik 15" descr="Projectlogo Interreg AT-HU_PaNaNet+_rg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26952" y="116633"/>
            <a:ext cx="2317047" cy="7920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1376363"/>
            <a:ext cx="8496944" cy="739775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de-DE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Beobachtungsinfrastruktur im Nationalpark Neusiedler See-Seewinkel</a:t>
            </a:r>
            <a:br>
              <a:rPr lang="de-DE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Megfigyelő infrastruktúra építése a Neusiedler See – Seewinkel/Fertő-Hanság térségében</a:t>
            </a:r>
            <a:endParaRPr lang="de-DE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Inhaltsplatzhalter 7" descr="02a Infrastruktur Hochstand Hochstetten (7.13).jpe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2492896"/>
            <a:ext cx="4192339" cy="2797077"/>
          </a:xfrm>
        </p:spPr>
      </p:pic>
      <p:pic>
        <p:nvPicPr>
          <p:cNvPr id="10" name="Inhaltsplatzhalter 9" descr="02b Infrastruktur Hochstand Hochstetten (7.13).jpe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16016" y="2492896"/>
            <a:ext cx="4209180" cy="2808312"/>
          </a:xfrm>
        </p:spPr>
      </p:pic>
      <p:sp>
        <p:nvSpPr>
          <p:cNvPr id="6" name="Titel 1"/>
          <p:cNvSpPr txBox="1">
            <a:spLocks/>
          </p:cNvSpPr>
          <p:nvPr/>
        </p:nvSpPr>
        <p:spPr bwMode="auto">
          <a:xfrm>
            <a:off x="611560" y="404664"/>
            <a:ext cx="7875215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de-DE" b="0" kern="0" noProof="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Naturtouristische Infrastruktur</a:t>
            </a: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de-DE" b="0" kern="0" dirty="0" err="1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Természetturisztikai</a:t>
            </a:r>
            <a:r>
              <a:rPr lang="de-DE" b="0" kern="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b="0" kern="0" dirty="0" err="1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infrastruktúra</a:t>
            </a:r>
            <a:endParaRPr lang="de-DE" b="0" kern="0" noProof="0" dirty="0" smtClean="0">
              <a:solidFill>
                <a:srgbClr val="95B8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de-DE" b="1" i="0" u="none" strike="noStrike" kern="0" cap="none" spc="0" normalizeH="0" baseline="0" noProof="0" dirty="0">
              <a:ln>
                <a:noFill/>
              </a:ln>
              <a:solidFill>
                <a:srgbClr val="683F8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1" name="Gerade Verbindung 10"/>
          <p:cNvCxnSpPr/>
          <p:nvPr/>
        </p:nvCxnSpPr>
        <p:spPr>
          <a:xfrm>
            <a:off x="2267744" y="6228000"/>
            <a:ext cx="6876256" cy="0"/>
          </a:xfrm>
          <a:prstGeom prst="line">
            <a:avLst/>
          </a:prstGeom>
          <a:ln>
            <a:solidFill>
              <a:srgbClr val="A0BF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6237107" y="6409383"/>
            <a:ext cx="26997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</a:t>
            </a:r>
            <a:r>
              <a:rPr lang="de-AT" sz="800" dirty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ARGE Naturparke Burgenland </a:t>
            </a:r>
            <a:r>
              <a:rPr lang="de-AT" sz="80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2.12.2016, </a:t>
            </a:r>
            <a:fld id="{C0E1B511-CE9C-4358-BF62-8EBFF39096B3}" type="slidenum">
              <a:rPr lang="de-AT" sz="80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7</a:t>
            </a:fld>
            <a:endParaRPr lang="de-AT" sz="800" dirty="0">
              <a:solidFill>
                <a:srgbClr val="95B8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Grafik 14" descr="Projectlogo Interreg AT-HU_PaNaNet+_rg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26952" y="116633"/>
            <a:ext cx="2317047" cy="7920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22413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Traubenholunder-Lehrpfad im Ödenburger Gebirge</a:t>
            </a:r>
            <a:br>
              <a:rPr lang="de-DE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Fürtös-Bodza Tanösvény a Soproni hegységben </a:t>
            </a:r>
            <a:endParaRPr lang="de-DE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611560" y="404664"/>
            <a:ext cx="7875215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de-DE" b="0" kern="0" noProof="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Naturtouristische Infrastruktur</a:t>
            </a: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de-DE" b="0" kern="0" dirty="0" err="1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Természetturisztikai</a:t>
            </a:r>
            <a:r>
              <a:rPr lang="de-DE" b="0" kern="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b="0" kern="0" dirty="0" err="1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infrastruktúra</a:t>
            </a:r>
            <a:endParaRPr lang="de-DE" b="0" kern="0" noProof="0" dirty="0" smtClean="0">
              <a:solidFill>
                <a:srgbClr val="95B8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de-DE" b="1" i="0" u="none" strike="noStrike" kern="0" cap="none" spc="0" normalizeH="0" baseline="0" noProof="0" dirty="0">
              <a:ln>
                <a:noFill/>
              </a:ln>
              <a:solidFill>
                <a:srgbClr val="683F8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Inhaltsplatzhalter 8" descr="Traubenholunder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2204864"/>
            <a:ext cx="4192339" cy="2742837"/>
          </a:xfrm>
        </p:spPr>
      </p:pic>
      <p:pic>
        <p:nvPicPr>
          <p:cNvPr id="12" name="Inhaltsplatzhalter 11" descr="Traubenholdunder_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40275" y="2204864"/>
            <a:ext cx="4122050" cy="2743895"/>
          </a:xfrm>
        </p:spPr>
      </p:pic>
      <p:cxnSp>
        <p:nvCxnSpPr>
          <p:cNvPr id="10" name="Gerade Verbindung 9"/>
          <p:cNvCxnSpPr/>
          <p:nvPr/>
        </p:nvCxnSpPr>
        <p:spPr>
          <a:xfrm>
            <a:off x="2267744" y="6228000"/>
            <a:ext cx="6876256" cy="0"/>
          </a:xfrm>
          <a:prstGeom prst="line">
            <a:avLst/>
          </a:prstGeom>
          <a:ln>
            <a:solidFill>
              <a:srgbClr val="A0BF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6237107" y="6409383"/>
            <a:ext cx="26997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</a:t>
            </a:r>
            <a:r>
              <a:rPr lang="de-AT" sz="800" dirty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ARGE Naturparke Burgenland </a:t>
            </a:r>
            <a:r>
              <a:rPr lang="de-AT" sz="80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2.12.2016, </a:t>
            </a:r>
            <a:fld id="{C0E1B511-CE9C-4358-BF62-8EBFF39096B3}" type="slidenum">
              <a:rPr lang="de-AT" sz="80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8</a:t>
            </a:fld>
            <a:endParaRPr lang="de-AT" sz="800" dirty="0">
              <a:solidFill>
                <a:srgbClr val="95B8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Grafik 14" descr="Projectlogo Interreg AT-HU_PaNaNet+_rg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26952" y="116633"/>
            <a:ext cx="2317047" cy="7920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792088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de-DE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Pilotmaßnahmen in den Burgenländischen Naturparken</a:t>
            </a:r>
            <a:br>
              <a:rPr lang="de-DE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Pilot-intézkedések a Burgenland-i Natúrparkokban</a:t>
            </a:r>
            <a:endParaRPr lang="de-DE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Inhaltsplatzhalter 6" descr="Stern-Radfahrt 02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2060848"/>
            <a:ext cx="4320480" cy="3227026"/>
          </a:xfrm>
        </p:spPr>
      </p:pic>
      <p:sp>
        <p:nvSpPr>
          <p:cNvPr id="6" name="Titel 1"/>
          <p:cNvSpPr txBox="1">
            <a:spLocks/>
          </p:cNvSpPr>
          <p:nvPr/>
        </p:nvSpPr>
        <p:spPr bwMode="auto">
          <a:xfrm>
            <a:off x="611560" y="404664"/>
            <a:ext cx="7875215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de-DE" b="0" kern="0" noProof="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Naturtouristische Infrastruktur</a:t>
            </a: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de-DE" b="0" kern="0" dirty="0" err="1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Természetturisztikai</a:t>
            </a:r>
            <a:r>
              <a:rPr lang="de-DE" b="0" kern="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b="0" kern="0" dirty="0" err="1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infrastruktúra</a:t>
            </a:r>
            <a:endParaRPr lang="de-DE" b="0" kern="0" noProof="0" dirty="0" smtClean="0">
              <a:solidFill>
                <a:srgbClr val="95B8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de-DE" b="1" i="0" u="none" strike="noStrike" kern="0" cap="none" spc="0" normalizeH="0" baseline="0" noProof="0" dirty="0">
              <a:ln>
                <a:noFill/>
              </a:ln>
              <a:solidFill>
                <a:srgbClr val="683F8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Inhaltsplatzhalter 8" descr="Stern-Radfahrt 03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220072" y="1916832"/>
            <a:ext cx="2993663" cy="4008045"/>
          </a:xfrm>
        </p:spPr>
      </p:pic>
      <p:sp>
        <p:nvSpPr>
          <p:cNvPr id="10" name="Textfeld 9"/>
          <p:cNvSpPr txBox="1"/>
          <p:nvPr/>
        </p:nvSpPr>
        <p:spPr>
          <a:xfrm>
            <a:off x="467544" y="5445224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Naturpark Landseer Berge</a:t>
            </a:r>
          </a:p>
          <a:p>
            <a:r>
              <a:rPr lang="de-AT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Rastplätze</a:t>
            </a:r>
            <a:r>
              <a:rPr lang="hu-H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/ </a:t>
            </a:r>
            <a:r>
              <a:rPr lang="hu-HU" sz="14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Pihenőhelyek</a:t>
            </a:r>
            <a:endParaRPr lang="de-AT" sz="14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2" name="Gerade Verbindung 11"/>
          <p:cNvCxnSpPr/>
          <p:nvPr/>
        </p:nvCxnSpPr>
        <p:spPr>
          <a:xfrm>
            <a:off x="2267744" y="6228000"/>
            <a:ext cx="6876256" cy="0"/>
          </a:xfrm>
          <a:prstGeom prst="line">
            <a:avLst/>
          </a:prstGeom>
          <a:ln>
            <a:solidFill>
              <a:srgbClr val="A0BF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6237107" y="6409383"/>
            <a:ext cx="26997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</a:t>
            </a:r>
            <a:r>
              <a:rPr lang="de-AT" sz="800" dirty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ARGE Naturparke Burgenland </a:t>
            </a:r>
            <a:r>
              <a:rPr lang="de-AT" sz="800" dirty="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2.12.2016, </a:t>
            </a:r>
            <a:fld id="{C0E1B511-CE9C-4358-BF62-8EBFF39096B3}" type="slidenum">
              <a:rPr lang="de-AT" sz="800" smtClean="0">
                <a:solidFill>
                  <a:srgbClr val="95B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9</a:t>
            </a:fld>
            <a:endParaRPr lang="de-AT" sz="800" dirty="0">
              <a:solidFill>
                <a:srgbClr val="95B8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" name="Grafik 15" descr="Projectlogo Interreg AT-HU_PaNaNet+_rg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26952" y="116633"/>
            <a:ext cx="2317047" cy="7920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1206</Words>
  <Application>Microsoft Office PowerPoint</Application>
  <PresentationFormat>Bildschirmpräsentation (4:3)</PresentationFormat>
  <Paragraphs>348</Paragraphs>
  <Slides>29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4" baseType="lpstr">
      <vt:lpstr>Arial</vt:lpstr>
      <vt:lpstr>Calibri</vt:lpstr>
      <vt:lpstr>Times New Roman</vt:lpstr>
      <vt:lpstr>Verdana</vt:lpstr>
      <vt:lpstr>Larissa</vt:lpstr>
      <vt:lpstr>PowerPoint-Präsentation</vt:lpstr>
      <vt:lpstr>PowerPoint-Präsentation</vt:lpstr>
      <vt:lpstr>PowerPoint-Präsentation</vt:lpstr>
      <vt:lpstr> Kanuanlegestelle bei Csárdakapu Csárdakapu-i csónakház </vt:lpstr>
      <vt:lpstr>Kanuanlegestelle und Rastplatz in Muraszemenye Kenukikötő Muraszemenyén</vt:lpstr>
      <vt:lpstr>Torfmoor-Besucherzentrum in Szőce Tőzegmohás-lápok Látogatóközpontja Szőcén</vt:lpstr>
      <vt:lpstr>Beobachtungsinfrastruktur im Nationalpark Neusiedler See-Seewinkel Megfigyelő infrastruktúra építése a Neusiedler See – Seewinkel/Fertő-Hanság térségében</vt:lpstr>
      <vt:lpstr>Traubenholunder-Lehrpfad im Ödenburger Gebirge Fürtös-Bodza Tanösvény a Soproni hegységben </vt:lpstr>
      <vt:lpstr>Pilotmaßnahmen in den Burgenländischen Naturparken Pilot-intézkedések a Burgenland-i Natúrparkokban</vt:lpstr>
      <vt:lpstr>Pilotmaßnahmen in den Burgenländischen Naturparken Pilot-intézkedések a Burgenland-i Natúrparkokban</vt:lpstr>
      <vt:lpstr>Pilotmaßnahmen in den Burgenländischen Naturparken Pilot-intézkedések a Burgenland-i Natúrparkokban</vt:lpstr>
      <vt:lpstr>Pilotmaßnahmen in den Burgenländischen Naturparken Pilot-intézkedések a Burgenland-i Natúrparkokban</vt:lpstr>
      <vt:lpstr>Pilotmaßnahmen in den Burgenländischen Naturparken Pilot-intézkedések a Burgenland-i Natúrparkokban</vt:lpstr>
      <vt:lpstr>Pilotmaßnahmen in den Burgenländischen Naturparken Pilot-intézkedések a Burgenland-i Natúrparkokban</vt:lpstr>
      <vt:lpstr>Pilotmaßnahmen in den Burgenländischen Naturparken Pilot-intézkedések a Burgenland-i Natúrparkokban</vt:lpstr>
      <vt:lpstr>Pilotmaßnahmen in den Burgenländischen Naturparken Pilot-intézkedések a Burgenland-i Natúrparkokban</vt:lpstr>
      <vt:lpstr>Pilotmaßnahmen in den Burgenländischen Naturparken Pilot-intézkedések a Burgenland-i Natúrparkokban</vt:lpstr>
      <vt:lpstr>Pilotmaßnahmen in den Burgenländischen Naturparken Pilot-intézkedések a Burgenland-i Natúrparkokban</vt:lpstr>
      <vt:lpstr>Pilotmaßnahmen in den Burgenländischen Naturparken Pilot-intézkedések a Burgenland-i Natúrparkokban</vt:lpstr>
      <vt:lpstr>20 Grenz- oder gebietsüberschreitende Ein- und Mehrtagesangebote 20 határon- vagy térségen átnyúló egy- és többnapos kínálat 15 neue Naturerlebnisangebote 15 új természetturisztikai kínálat </vt:lpstr>
      <vt:lpstr>PaNaTOUR </vt:lpstr>
      <vt:lpstr>Folder 2015 Kiadvány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karinja</dc:creator>
  <cp:lastModifiedBy>Thomas Böhm</cp:lastModifiedBy>
  <cp:revision>107</cp:revision>
  <dcterms:created xsi:type="dcterms:W3CDTF">2016-11-22T12:14:39Z</dcterms:created>
  <dcterms:modified xsi:type="dcterms:W3CDTF">2023-05-02T09:01:20Z</dcterms:modified>
</cp:coreProperties>
</file>